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 אחוז מהאוכלוסיה לא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רואה את האתרים שלכם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בבית של ארבעה אנשים התעלמתם מילד אחד טוטאלית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72350" y="241702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/>
              <a:t>Growth hacking with Accessibility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69" name="Shape 69" descr="icon (1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675" y="2521538"/>
            <a:ext cx="1911425" cy="19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125" name="Shape 125" descr="Snip20171024_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0" y="986475"/>
            <a:ext cx="8839201" cy="27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131" name="Shape 131" descr="Snip20171024_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63" y="1116738"/>
            <a:ext cx="7390474" cy="34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137" name="Shape 137" descr="Snip20171024_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325"/>
            <a:ext cx="8839202" cy="242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143" name="Shape 143" descr="Snip20171024_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25" y="856874"/>
            <a:ext cx="7935224" cy="3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566950" y="324462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חווית משתמש היא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המודעות הבסיסית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שאנחנו כבני אדם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קשורים ביחד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ויש לתת יחס ( חוויה ) שווה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והזדמנות ( אפשרות ) שווה לכולם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Ohev zion Growth Hacker and Code Ninja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460950" y="253452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איך משפרים שימושיות על ידי נגישות</a:t>
            </a:r>
          </a:p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שמים פוקוס על החוויה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ההוליסטית של המוצר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83550" y="3255550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הבנה והטמעה של פרספקטיבות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שונות במוצר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(מבחן הסבתא)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383550" y="3255550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התהליך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זיהוי אתגרים עיצובים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טירגוט הקהל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בחירת מתודה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זיהוי כשלים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ארכיטקטורת נוויגצייה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אסטרטגיית תוכן נגישה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383550" y="328772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צרו אזורי הזדמנויות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צרו סיעור מוחות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תעקבו אחרי התקן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מובייל פירסט</a:t>
            </a:r>
          </a:p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307075" y="340767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נגישות-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שימושיות-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נראות-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ערך-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אמינות-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חשק-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נגישות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460950" y="33067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Ohev Zion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052-6601900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Growth Hacker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Wordpress evangelist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575" y="838050"/>
            <a:ext cx="2925924" cy="29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60950" y="33067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Ohev Zion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052-6601900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Growth Hacker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Wordpress evangelist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575" y="838050"/>
            <a:ext cx="2925924" cy="29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46725" y="323022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latin typeface="Arial"/>
                <a:ea typeface="Arial"/>
                <a:cs typeface="Arial"/>
                <a:sym typeface="Arial"/>
              </a:rPr>
              <a:t>חווית משתמש אחת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latin typeface="Arial"/>
                <a:ea typeface="Arial"/>
                <a:cs typeface="Arial"/>
                <a:sym typeface="Arial"/>
              </a:rPr>
              <a:t>בעולם הפרסונות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46725" y="323022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latin typeface="Arial"/>
                <a:ea typeface="Arial"/>
                <a:cs typeface="Arial"/>
                <a:sym typeface="Arial"/>
              </a:rPr>
              <a:t>ליצירת חווית משתמש טובה לכל פרט צריך להסתכל על כולם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346725" y="323022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latin typeface="Arial"/>
                <a:ea typeface="Arial"/>
                <a:cs typeface="Arial"/>
                <a:sym typeface="Arial"/>
              </a:rPr>
              <a:t>יש פיל ענק בחדר שאף אחד לא מדבר עליו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60950" y="67227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שימושיות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86800" y="1886225"/>
            <a:ext cx="6615600" cy="219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אני לא זוכר איפה שמתי את המסמך הזה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למה אני לא יכול להעלות וידאו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לוקח לי מלא זמן למלא שם משתמש וסיסמא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מה אני אמור לעשות עכשיו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החיפוש לא עובד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460950" y="672275"/>
            <a:ext cx="8222100" cy="9336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נגישות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264200" y="1803425"/>
            <a:ext cx="6615600" cy="219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אני לא יכול להבחין בין ירוק לאדום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אבא שלי מאבד את השמיעה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היד שלי תהייה בגבס בחודשיים הקרובים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אני לא יודע איך להשתמש באינטרנט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113" name="Shape 113" descr="Snip20171024_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038" y="562073"/>
            <a:ext cx="7513925" cy="32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383550" y="4432968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Ohev zion Growth Hacker and Code Ninja</a:t>
            </a:r>
          </a:p>
        </p:txBody>
      </p:sp>
      <p:pic>
        <p:nvPicPr>
          <p:cNvPr id="119" name="Shape 119" descr="Snip20171024_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0700"/>
            <a:ext cx="8839201" cy="138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528</Words>
  <Application>Microsoft Office PowerPoint</Application>
  <PresentationFormat>On-screen Show (16:9)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Roboto</vt:lpstr>
      <vt:lpstr>Material</vt:lpstr>
      <vt:lpstr>Growth hacking with Accessibility </vt:lpstr>
      <vt:lpstr>Ohev Zion  052-6601900 Growth Hacker Wordpress evangelist </vt:lpstr>
      <vt:lpstr>חווית משתמש אחת בעולם הפרסונות </vt:lpstr>
      <vt:lpstr>ליצירת חווית משתמש טובה לכל פרט צריך להסתכל על כולם</vt:lpstr>
      <vt:lpstr>יש פיל ענק בחדר שאף אחד לא מדבר עליו</vt:lpstr>
      <vt:lpstr>שימושיות</vt:lpstr>
      <vt:lpstr>נגישות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חווית משתמש היא  המודעות הבסיסית  שאנחנו כבני אדם  קשורים ביחד  ויש לתת יחס ( חוויה ) שווה  והזדמנות ( אפשרות ) שווה לכולם</vt:lpstr>
      <vt:lpstr>איך משפרים שימושיות על ידי נגישות  שמים פוקוס על החוויה  ההוליסטית של המוצר</vt:lpstr>
      <vt:lpstr>הבנה והטמעה של פרספקטיבות  שונות במוצר (מבחן הסבתא)</vt:lpstr>
      <vt:lpstr>התהליך זיהוי אתגרים עיצובים טירגוט הקהל בחירת מתודה זיהוי כשלים ארכיטקטורת נוויגצייה אסטרטגיית תוכן נגישה</vt:lpstr>
      <vt:lpstr>צרו אזורי הזדמנויות צרו סיעור מוחות  תעקבו אחרי התקן מובייל פירסט </vt:lpstr>
      <vt:lpstr>נגישות- שימושיות- נראות- ערך- אמינות- חשק- נגישות</vt:lpstr>
      <vt:lpstr>Ohev Zion  052-6601900 Growth Hacker Wordpress evangelist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hacking with Accessibility</dc:title>
  <dc:creator>avigail</dc:creator>
  <cp:lastModifiedBy>avigail</cp:lastModifiedBy>
  <cp:revision>2</cp:revision>
  <dcterms:modified xsi:type="dcterms:W3CDTF">2017-10-26T12:21:57Z</dcterms:modified>
</cp:coreProperties>
</file>