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4"/>
  </p:notesMasterIdLst>
  <p:sldIdLst>
    <p:sldId id="295" r:id="rId2"/>
    <p:sldId id="297" r:id="rId3"/>
  </p:sldIdLst>
  <p:sldSz cx="13716000" cy="7315200"/>
  <p:notesSz cx="6858000" cy="9144000"/>
  <p:embeddedFontLst>
    <p:embeddedFont>
      <p:font typeface="Calibri" panose="020F0502020204030204" pitchFamily="34" charset="0"/>
      <p:regular r:id="rId5"/>
      <p:bold r:id="rId6"/>
      <p:italic r:id="rId7"/>
      <p:boldItalic r:id="rId8"/>
    </p:embeddedFont>
    <p:embeddedFont>
      <p:font typeface="Century Gothic" panose="020B0502020202020204" pitchFamily="34" charset="0"/>
      <p:regular r:id="rId9"/>
      <p:bold r:id="rId10"/>
      <p:italic r:id="rId11"/>
      <p:boldItalic r:id="rId1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304">
          <p15:clr>
            <a:srgbClr val="A4A3A4"/>
          </p15:clr>
        </p15:guide>
        <p15:guide id="2" pos="43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408E"/>
    <a:srgbClr val="7CA5EC"/>
    <a:srgbClr val="15AADB"/>
    <a:srgbClr val="E4E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40" autoAdjust="0"/>
    <p:restoredTop sz="94364" autoAdjust="0"/>
  </p:normalViewPr>
  <p:slideViewPr>
    <p:cSldViewPr snapToGrid="0">
      <p:cViewPr varScale="1">
        <p:scale>
          <a:sx n="70" d="100"/>
          <a:sy n="70" d="100"/>
        </p:scale>
        <p:origin x="318" y="66"/>
      </p:cViewPr>
      <p:guideLst>
        <p:guide orient="horz" pos="2304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font" Target="fonts/font4.fntdata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font" Target="fonts/font3.fntdata"/><Relationship Id="rId12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2.fntdata"/><Relationship Id="rId11" Type="http://schemas.openxmlformats.org/officeDocument/2006/relationships/font" Target="fonts/font7.fntdata"/><Relationship Id="rId5" Type="http://schemas.openxmlformats.org/officeDocument/2006/relationships/font" Target="fonts/font1.fntdata"/><Relationship Id="rId15" Type="http://schemas.openxmlformats.org/officeDocument/2006/relationships/theme" Target="theme/theme1.xml"/><Relationship Id="rId36" Type="http://schemas.microsoft.com/office/2015/10/relationships/revisionInfo" Target="revisionInfo.xml"/><Relationship Id="rId10" Type="http://schemas.openxmlformats.org/officeDocument/2006/relationships/font" Target="fonts/font6.fntdata"/><Relationship Id="rId4" Type="http://schemas.openxmlformats.org/officeDocument/2006/relationships/notesMaster" Target="notesMasters/notesMaster1.xml"/><Relationship Id="rId9" Type="http://schemas.openxmlformats.org/officeDocument/2006/relationships/font" Target="fonts/font5.fntdata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214312" y="685800"/>
            <a:ext cx="64293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36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72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95531611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 txBox="1">
            <a:spLocks noGrp="1"/>
          </p:cNvSpPr>
          <p:nvPr>
            <p:ph type="title"/>
          </p:nvPr>
        </p:nvSpPr>
        <p:spPr>
          <a:xfrm>
            <a:off x="1083470" y="4700696"/>
            <a:ext cx="11658599" cy="145288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39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body" idx="1"/>
          </p:nvPr>
        </p:nvSpPr>
        <p:spPr>
          <a:xfrm>
            <a:off x="1083470" y="3100497"/>
            <a:ext cx="11658599" cy="160019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9" name="Shape 29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2148840" y="383891"/>
            <a:ext cx="11109960" cy="1570330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2148840" y="1973402"/>
            <a:ext cx="11109960" cy="1869440"/>
          </a:xfrm>
        </p:spPr>
        <p:txBody>
          <a:bodyPr tIns="0"/>
          <a:lstStyle>
            <a:lvl1pPr marL="36051" indent="0" algn="l">
              <a:buNone/>
              <a:defRPr sz="34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600852" indent="0" algn="ctr">
              <a:buNone/>
            </a:lvl2pPr>
            <a:lvl3pPr marL="1201704" indent="0" algn="ctr">
              <a:buNone/>
            </a:lvl3pPr>
            <a:lvl4pPr marL="1802557" indent="0" algn="ctr">
              <a:buNone/>
            </a:lvl4pPr>
            <a:lvl5pPr marL="2403409" indent="0" algn="ctr">
              <a:buNone/>
            </a:lvl5pPr>
            <a:lvl6pPr marL="3004261" indent="0" algn="ctr">
              <a:buNone/>
            </a:lvl6pPr>
            <a:lvl7pPr marL="3605113" indent="0" algn="ctr">
              <a:buNone/>
            </a:lvl7pPr>
            <a:lvl8pPr marL="4205966" indent="0" algn="ctr">
              <a:buNone/>
            </a:lvl8pPr>
            <a:lvl9pPr marL="4806818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6E8F5B6-86AE-452D-B80C-A5C8C80B1739}" type="datetimeFigureOut">
              <a:rPr lang="he-IL" smtClean="0"/>
              <a:pPr/>
              <a:t>ה'/חשון/תשע"ח</a:t>
            </a:fld>
            <a:endParaRPr lang="he-IL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he-I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46CC4C5C-FB40-4669-9FF3-1DAE90379488}" type="slidenum">
              <a:rPr lang="he-IL" smtClean="0"/>
              <a:pPr/>
              <a:t>‹#›</a:t>
            </a:fld>
            <a:endParaRPr lang="he-IL"/>
          </a:p>
        </p:txBody>
      </p:sp>
      <p:sp>
        <p:nvSpPr>
          <p:cNvPr id="8" name="Oval 7"/>
          <p:cNvSpPr/>
          <p:nvPr/>
        </p:nvSpPr>
        <p:spPr>
          <a:xfrm>
            <a:off x="1382150" y="1508055"/>
            <a:ext cx="315468" cy="224333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0170" tIns="60085" rIns="120170" bIns="6008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735764" y="1434684"/>
            <a:ext cx="96012" cy="68275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20170" tIns="60085" rIns="120170" bIns="60085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 txBox="1">
            <a:spLocks noGrp="1"/>
          </p:cNvSpPr>
          <p:nvPr>
            <p:ph type="title"/>
          </p:nvPr>
        </p:nvSpPr>
        <p:spPr>
          <a:xfrm>
            <a:off x="685800" y="293688"/>
            <a:ext cx="12344399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685800" y="1706884"/>
            <a:ext cx="6057899" cy="4827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6499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45816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11394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26497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26356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26214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26069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25926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25783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body" idx="2"/>
          </p:nvPr>
        </p:nvSpPr>
        <p:spPr>
          <a:xfrm>
            <a:off x="6972300" y="1706884"/>
            <a:ext cx="6057899" cy="482769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64991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45816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11394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26497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26356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26214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26069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25926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25783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Shape 40"/>
          <p:cNvSpPr txBox="1">
            <a:spLocks noGrp="1"/>
          </p:cNvSpPr>
          <p:nvPr>
            <p:ph type="title"/>
          </p:nvPr>
        </p:nvSpPr>
        <p:spPr>
          <a:xfrm>
            <a:off x="685800" y="293688"/>
            <a:ext cx="12344399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1"/>
          </p:nvPr>
        </p:nvSpPr>
        <p:spPr>
          <a:xfrm>
            <a:off x="685800" y="1637455"/>
            <a:ext cx="6060281" cy="68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2"/>
          </p:nvPr>
        </p:nvSpPr>
        <p:spPr>
          <a:xfrm>
            <a:off x="685800" y="2319868"/>
            <a:ext cx="6060281" cy="42147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90391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7121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12664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39198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39056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38914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38769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38626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38483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3"/>
          </p:nvPr>
        </p:nvSpPr>
        <p:spPr>
          <a:xfrm>
            <a:off x="6967542" y="1637455"/>
            <a:ext cx="6062662" cy="6824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body" idx="4"/>
          </p:nvPr>
        </p:nvSpPr>
        <p:spPr>
          <a:xfrm>
            <a:off x="6967542" y="2319868"/>
            <a:ext cx="6062662" cy="421470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90391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7121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12664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39198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39056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38914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38769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38626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38483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685800" y="293688"/>
            <a:ext cx="12344399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Shape 54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xfrm>
            <a:off x="685804" y="291253"/>
            <a:ext cx="4512470" cy="12395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5362578" y="291258"/>
            <a:ext cx="7667625" cy="624332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3959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20416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8854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1379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1365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13514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1336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13226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13083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body" idx="2"/>
          </p:nvPr>
        </p:nvSpPr>
        <p:spPr>
          <a:xfrm>
            <a:off x="685804" y="1530778"/>
            <a:ext cx="4512470" cy="500380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Shape 61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Shape 62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 txBox="1">
            <a:spLocks noGrp="1"/>
          </p:cNvSpPr>
          <p:nvPr>
            <p:ph type="title"/>
          </p:nvPr>
        </p:nvSpPr>
        <p:spPr>
          <a:xfrm>
            <a:off x="2688432" y="5120642"/>
            <a:ext cx="8229600" cy="60452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pic" idx="2"/>
          </p:nvPr>
        </p:nvSpPr>
        <p:spPr>
          <a:xfrm>
            <a:off x="2688432" y="653627"/>
            <a:ext cx="8229600" cy="438911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body" idx="1"/>
          </p:nvPr>
        </p:nvSpPr>
        <p:spPr>
          <a:xfrm>
            <a:off x="2688432" y="5725162"/>
            <a:ext cx="8229600" cy="85851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22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11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 txBox="1">
            <a:spLocks noGrp="1"/>
          </p:cNvSpPr>
          <p:nvPr>
            <p:ph type="title"/>
          </p:nvPr>
        </p:nvSpPr>
        <p:spPr>
          <a:xfrm>
            <a:off x="685800" y="293688"/>
            <a:ext cx="12344399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body" idx="1"/>
          </p:nvPr>
        </p:nvSpPr>
        <p:spPr>
          <a:xfrm rot="5400000">
            <a:off x="4444206" y="-2051841"/>
            <a:ext cx="4827587" cy="123443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3959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20416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8854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1379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1365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13514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1336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13226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13083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>
            <a:spLocks noGrp="1"/>
          </p:cNvSpPr>
          <p:nvPr>
            <p:ph type="title"/>
          </p:nvPr>
        </p:nvSpPr>
        <p:spPr>
          <a:xfrm rot="5400000">
            <a:off x="8366336" y="1870715"/>
            <a:ext cx="6241626" cy="30860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body" idx="1"/>
          </p:nvPr>
        </p:nvSpPr>
        <p:spPr>
          <a:xfrm rot="5400000">
            <a:off x="2079836" y="-1101084"/>
            <a:ext cx="6241626" cy="9029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3959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20416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8854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1379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1365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13514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1336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13226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13083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685800" y="293688"/>
            <a:ext cx="12344399" cy="1219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457058" marR="0" lvl="5" indent="-12558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914114" marR="0" lvl="6" indent="-12413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1371171" marR="0" lvl="7" indent="-12270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1828227" marR="0" lvl="8" indent="-12126" algn="ctr" rtl="0">
              <a:spcBef>
                <a:spcPts val="0"/>
              </a:spcBef>
              <a:spcAft>
                <a:spcPts val="0"/>
              </a:spcAft>
              <a:buNone/>
              <a:defRPr sz="43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685800" y="1706565"/>
            <a:ext cx="12344399" cy="48275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792" marR="0" lvl="0" indent="-139591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716" marR="0" lvl="1" indent="-120416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2640" marR="0" lvl="2" indent="-8854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599698" marR="0" lvl="3" indent="-113797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6756" marR="0" lvl="4" indent="-113656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3814" marR="0" lvl="5" indent="-113514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0869" marR="0" lvl="6" indent="-113369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7926" marR="0" lvl="7" indent="-113226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4983" marR="0" lvl="8" indent="-113083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685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4686300" y="6780213"/>
            <a:ext cx="4343400" cy="38893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058" marR="0" lvl="1" indent="-12558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114" marR="0" lvl="2" indent="-12413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171" marR="0" lvl="3" indent="-12270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227" marR="0" lvl="4" indent="-12126" algn="l" rtl="0">
              <a:spcBef>
                <a:spcPts val="0"/>
              </a:spcBef>
              <a:spcAft>
                <a:spcPts val="0"/>
              </a:spcAft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5283" marR="0" lvl="5" indent="-11982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2341" marR="0" lvl="6" indent="-1184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199396" marR="0" lvl="7" indent="-11695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6454" marR="0" lvl="8" indent="-11553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9829800" y="6780213"/>
            <a:ext cx="3200399" cy="388936"/>
          </a:xfrm>
          <a:prstGeom prst="rect">
            <a:avLst/>
          </a:prstGeom>
          <a:noFill/>
          <a:ln>
            <a:noFill/>
          </a:ln>
        </p:spPr>
        <p:txBody>
          <a:bodyPr lIns="91400" tIns="45700" rIns="91400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SzPct val="25000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SzPct val="25000"/>
                <a:buNone/>
              </a:pPr>
              <a:t>‹#›</a:t>
            </a:fld>
            <a:endParaRPr lang="en-US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60" r:id="rId10"/>
  </p:sldLayoutIdLst>
  <p:transition advClick="0"/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5.png"/><Relationship Id="rId11" Type="http://schemas.openxmlformats.org/officeDocument/2006/relationships/slide" Target="slide2.xml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jpeg"/><Relationship Id="rId13" Type="http://schemas.openxmlformats.org/officeDocument/2006/relationships/image" Target="../media/image20.jpeg"/><Relationship Id="rId18" Type="http://schemas.openxmlformats.org/officeDocument/2006/relationships/image" Target="../media/image25.jpeg"/><Relationship Id="rId3" Type="http://schemas.openxmlformats.org/officeDocument/2006/relationships/image" Target="../media/image12.png"/><Relationship Id="rId7" Type="http://schemas.openxmlformats.org/officeDocument/2006/relationships/image" Target="../media/image14.png"/><Relationship Id="rId12" Type="http://schemas.openxmlformats.org/officeDocument/2006/relationships/image" Target="../media/image19.jpeg"/><Relationship Id="rId17" Type="http://schemas.openxmlformats.org/officeDocument/2006/relationships/image" Target="../media/image24.png"/><Relationship Id="rId2" Type="http://schemas.openxmlformats.org/officeDocument/2006/relationships/image" Target="../media/image11.jpeg"/><Relationship Id="rId16" Type="http://schemas.openxmlformats.org/officeDocument/2006/relationships/image" Target="../media/image23.pn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3.jpeg"/><Relationship Id="rId11" Type="http://schemas.openxmlformats.org/officeDocument/2006/relationships/image" Target="../media/image18.png"/><Relationship Id="rId5" Type="http://schemas.openxmlformats.org/officeDocument/2006/relationships/image" Target="../media/image10.png"/><Relationship Id="rId15" Type="http://schemas.openxmlformats.org/officeDocument/2006/relationships/image" Target="../media/image22.png"/><Relationship Id="rId10" Type="http://schemas.openxmlformats.org/officeDocument/2006/relationships/image" Target="../media/image17.png"/><Relationship Id="rId4" Type="http://schemas.openxmlformats.org/officeDocument/2006/relationships/slide" Target="slide2.xml"/><Relationship Id="rId9" Type="http://schemas.openxmlformats.org/officeDocument/2006/relationships/image" Target="../media/image16.jpeg"/><Relationship Id="rId1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Rounded Rectangle 27648"/>
          <p:cNvGrpSpPr>
            <a:grpSpLocks/>
          </p:cNvGrpSpPr>
          <p:nvPr/>
        </p:nvGrpSpPr>
        <p:grpSpPr bwMode="auto">
          <a:xfrm>
            <a:off x="2827095" y="3281009"/>
            <a:ext cx="4452435" cy="3252228"/>
            <a:chOff x="637" y="2365"/>
            <a:chExt cx="2255" cy="1421"/>
          </a:xfrm>
        </p:grpSpPr>
        <p:pic>
          <p:nvPicPr>
            <p:cNvPr id="3" name="Rounded Rectangle 27648"/>
            <p:cNvPicPr>
              <a:picLocks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" y="2365"/>
              <a:ext cx="2255" cy="14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Text Box 3"/>
            <p:cNvSpPr txBox="1">
              <a:spLocks noChangeArrowheads="1"/>
            </p:cNvSpPr>
            <p:nvPr/>
          </p:nvSpPr>
          <p:spPr bwMode="auto">
            <a:xfrm>
              <a:off x="640" y="2371"/>
              <a:ext cx="2246" cy="141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0" hangingPunct="0">
                <a:lnSpc>
                  <a:spcPct val="125000"/>
                </a:lnSpc>
                <a:spcBef>
                  <a:spcPct val="50000"/>
                </a:spcBef>
                <a:buClr>
                  <a:schemeClr val="accent1"/>
                </a:buClr>
                <a:buSzPct val="50000"/>
                <a:buFont typeface="Wingdings" pitchFamily="2" charset="2"/>
                <a:buNone/>
              </a:pPr>
              <a:endParaRPr lang="en-US" sz="2400" b="1">
                <a:latin typeface="Times New Roman" pitchFamily="18" charset="0"/>
              </a:endParaRPr>
            </a:p>
          </p:txBody>
        </p:sp>
      </p:grpSp>
      <p:sp>
        <p:nvSpPr>
          <p:cNvPr id="5" name="Rectangle 4"/>
          <p:cNvSpPr txBox="1">
            <a:spLocks noChangeArrowheads="1"/>
          </p:cNvSpPr>
          <p:nvPr/>
        </p:nvSpPr>
        <p:spPr>
          <a:xfrm>
            <a:off x="1633474" y="25884"/>
            <a:ext cx="11176986" cy="707549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ComposeDoc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kumimoji="0" lang="en-US" sz="3600" b="0" i="0" u="none" strike="noStrike" kern="0" cap="none" spc="0" normalizeH="0" baseline="0" noProof="0" dirty="0" err="1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Accessibile</a:t>
            </a:r>
            <a:r>
              <a:rPr kumimoji="0" lang="en-US" sz="3600" b="0" i="0" u="none" strike="noStrike" kern="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 Documents Solutions</a:t>
            </a:r>
            <a:endParaRPr kumimoji="0" lang="en-US" sz="3600" b="0" i="0" u="none" strike="noStrike" kern="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" name="Rounded Rectangle 27648"/>
          <p:cNvSpPr>
            <a:spLocks noChangeArrowheads="1"/>
          </p:cNvSpPr>
          <p:nvPr/>
        </p:nvSpPr>
        <p:spPr bwMode="auto">
          <a:xfrm>
            <a:off x="6428856" y="3267794"/>
            <a:ext cx="4434665" cy="3229342"/>
          </a:xfrm>
          <a:prstGeom prst="roundRect">
            <a:avLst>
              <a:gd name="adj" fmla="val 0"/>
            </a:avLst>
          </a:prstGeom>
          <a:gradFill rotWithShape="1">
            <a:gsLst>
              <a:gs pos="0">
                <a:schemeClr val="bg1"/>
              </a:gs>
              <a:gs pos="100000">
                <a:schemeClr val="accent1">
                  <a:alpha val="39000"/>
                </a:schemeClr>
              </a:gs>
            </a:gsLst>
            <a:lin ang="12600000"/>
          </a:gradFill>
          <a:ln>
            <a:noFill/>
          </a:ln>
          <a:extLst>
            <a:ext uri="{91240B29-F687-4F45-9708-019B960494DF}">
              <a14:hiddenLine xmlns:a14="http://schemas.microsoft.com/office/drawing/2010/main" w="19050" algn="ctr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rtl="0" eaLnBrk="0" hangingPunct="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SzPct val="50000"/>
              <a:buFont typeface="Wingdings" pitchFamily="2" charset="2"/>
              <a:buNone/>
              <a:tabLst>
                <a:tab pos="228600" algn="l"/>
              </a:tabLst>
            </a:pPr>
            <a:endParaRPr lang="en-US" sz="2400" b="1">
              <a:solidFill>
                <a:schemeClr val="tx1"/>
              </a:solidFill>
              <a:latin typeface="Times New Roman" pitchFamily="18" charset="0"/>
            </a:endParaRPr>
          </a:p>
        </p:txBody>
      </p:sp>
      <p:grpSp>
        <p:nvGrpSpPr>
          <p:cNvPr id="7" name="Rounded Rectangle 27648"/>
          <p:cNvGrpSpPr>
            <a:grpSpLocks/>
          </p:cNvGrpSpPr>
          <p:nvPr/>
        </p:nvGrpSpPr>
        <p:grpSpPr bwMode="auto">
          <a:xfrm>
            <a:off x="6423803" y="1394035"/>
            <a:ext cx="4436641" cy="2831111"/>
            <a:chOff x="2876" y="1148"/>
            <a:chExt cx="2254" cy="1237"/>
          </a:xfrm>
        </p:grpSpPr>
        <p:pic>
          <p:nvPicPr>
            <p:cNvPr id="8" name="Rounded Rectangle 27648"/>
            <p:cNvPicPr>
              <a:picLocks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876" y="1148"/>
              <a:ext cx="2254" cy="12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" name="Text Box 8"/>
            <p:cNvSpPr txBox="1">
              <a:spLocks noChangeArrowheads="1"/>
            </p:cNvSpPr>
            <p:nvPr/>
          </p:nvSpPr>
          <p:spPr bwMode="auto">
            <a:xfrm>
              <a:off x="2880" y="1152"/>
              <a:ext cx="2246" cy="122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0" hangingPunct="0">
                <a:lnSpc>
                  <a:spcPct val="125000"/>
                </a:lnSpc>
                <a:spcBef>
                  <a:spcPct val="50000"/>
                </a:spcBef>
                <a:buClr>
                  <a:schemeClr val="accent1"/>
                </a:buClr>
                <a:buSzPct val="50000"/>
                <a:buFont typeface="Wingdings" pitchFamily="2" charset="2"/>
                <a:buNone/>
              </a:pPr>
              <a:endParaRPr lang="en-US" sz="2400" b="1">
                <a:latin typeface="Times New Roman" pitchFamily="18" charset="0"/>
              </a:endParaRPr>
            </a:p>
          </p:txBody>
        </p:sp>
      </p:grpSp>
      <p:grpSp>
        <p:nvGrpSpPr>
          <p:cNvPr id="10" name="Rounded Rectangle 27648"/>
          <p:cNvGrpSpPr>
            <a:grpSpLocks/>
          </p:cNvGrpSpPr>
          <p:nvPr/>
        </p:nvGrpSpPr>
        <p:grpSpPr bwMode="auto">
          <a:xfrm>
            <a:off x="2844850" y="1427223"/>
            <a:ext cx="4452435" cy="2785337"/>
            <a:chOff x="637" y="1164"/>
            <a:chExt cx="2255" cy="1217"/>
          </a:xfrm>
        </p:grpSpPr>
        <p:pic>
          <p:nvPicPr>
            <p:cNvPr id="11" name="Rounded Rectangle 27648"/>
            <p:cNvPicPr>
              <a:picLocks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7" y="1164"/>
              <a:ext cx="2255" cy="121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640" y="1166"/>
              <a:ext cx="2246" cy="120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rtl="0"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tabLst>
                  <a:tab pos="228600" algn="l"/>
                </a:tabLs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0" hangingPunct="0">
                <a:lnSpc>
                  <a:spcPct val="125000"/>
                </a:lnSpc>
                <a:spcBef>
                  <a:spcPct val="50000"/>
                </a:spcBef>
                <a:buClr>
                  <a:schemeClr val="accent1"/>
                </a:buClr>
                <a:buSzPct val="50000"/>
                <a:buFont typeface="Wingdings" pitchFamily="2" charset="2"/>
                <a:buNone/>
              </a:pPr>
              <a:endParaRPr lang="en-US" sz="2400" b="1">
                <a:latin typeface="Times New Roman" pitchFamily="18" charset="0"/>
              </a:endParaRPr>
            </a:p>
          </p:txBody>
        </p:sp>
      </p:grpSp>
      <p:pic>
        <p:nvPicPr>
          <p:cNvPr id="13" name="Picture 63" descr="arrow-faded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59539" y="1335171"/>
            <a:ext cx="5443721" cy="52205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4" name="Oval 48"/>
          <p:cNvGrpSpPr>
            <a:grpSpLocks/>
          </p:cNvGrpSpPr>
          <p:nvPr/>
        </p:nvGrpSpPr>
        <p:grpSpPr bwMode="auto">
          <a:xfrm>
            <a:off x="5718301" y="2539043"/>
            <a:ext cx="2448346" cy="2837976"/>
            <a:chOff x="2262" y="1870"/>
            <a:chExt cx="1240" cy="1240"/>
          </a:xfrm>
        </p:grpSpPr>
        <p:pic>
          <p:nvPicPr>
            <p:cNvPr id="15" name="Oval 48"/>
            <p:cNvPicPr>
              <a:picLocks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62" y="1870"/>
              <a:ext cx="1240" cy="1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6" name="Text Box 15"/>
            <p:cNvSpPr txBox="1">
              <a:spLocks noChangeArrowheads="1"/>
            </p:cNvSpPr>
            <p:nvPr/>
          </p:nvSpPr>
          <p:spPr bwMode="auto">
            <a:xfrm>
              <a:off x="2447" y="2055"/>
              <a:ext cx="866" cy="86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 anchor="ctr"/>
            <a:lstStyle>
              <a:lvl1pPr algn="l" rtl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algn="l" rtl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algn="l" rtl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algn="l" rtl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algn="l" rtl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/>
              <a:endParaRPr lang="en-US" sz="2000">
                <a:solidFill>
                  <a:srgbClr val="8499AF"/>
                </a:solidFill>
              </a:endParaRPr>
            </a:p>
          </p:txBody>
        </p:sp>
      </p:grpSp>
      <p:sp>
        <p:nvSpPr>
          <p:cNvPr id="17" name="TextBox 133"/>
          <p:cNvSpPr txBox="1">
            <a:spLocks noChangeArrowheads="1"/>
          </p:cNvSpPr>
          <p:nvPr/>
        </p:nvSpPr>
        <p:spPr bwMode="auto">
          <a:xfrm>
            <a:off x="3173005" y="2209655"/>
            <a:ext cx="2011554" cy="96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SzPct val="5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50972B"/>
                </a:solidFill>
                <a:latin typeface="Century Gothic" pitchFamily="34" charset="0"/>
              </a:rPr>
              <a:t>EasyAccessPDF</a:t>
            </a:r>
            <a:endParaRPr lang="en-US" sz="1800" b="1" dirty="0">
              <a:solidFill>
                <a:srgbClr val="50972B"/>
              </a:solidFill>
              <a:latin typeface="Century Gothic" pitchFamily="34" charset="0"/>
            </a:endParaRPr>
          </a:p>
        </p:txBody>
      </p:sp>
      <p:sp>
        <p:nvSpPr>
          <p:cNvPr id="18" name="TextBox 134"/>
          <p:cNvSpPr txBox="1">
            <a:spLocks noChangeArrowheads="1"/>
          </p:cNvSpPr>
          <p:nvPr/>
        </p:nvSpPr>
        <p:spPr bwMode="auto">
          <a:xfrm>
            <a:off x="9232063" y="2471383"/>
            <a:ext cx="2779424" cy="9673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SzPct val="5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MappingAccess</a:t>
            </a:r>
            <a:r>
              <a:rPr lang="en-US" sz="2400" b="1" dirty="0" smtClean="0">
                <a:solidFill>
                  <a:schemeClr val="accent4">
                    <a:lumMod val="75000"/>
                  </a:schemeClr>
                </a:solidFill>
                <a:latin typeface="Century Gothic" pitchFamily="34" charset="0"/>
              </a:rPr>
              <a:t> PDF</a:t>
            </a:r>
            <a:endParaRPr lang="en-US" sz="2400" b="1" dirty="0">
              <a:solidFill>
                <a:schemeClr val="accent4">
                  <a:lumMod val="75000"/>
                </a:schemeClr>
              </a:solidFill>
              <a:latin typeface="Century Gothic" pitchFamily="34" charset="0"/>
            </a:endParaRPr>
          </a:p>
        </p:txBody>
      </p:sp>
      <p:sp>
        <p:nvSpPr>
          <p:cNvPr id="19" name="TextBox 135"/>
          <p:cNvSpPr txBox="1">
            <a:spLocks noChangeArrowheads="1"/>
          </p:cNvSpPr>
          <p:nvPr/>
        </p:nvSpPr>
        <p:spPr bwMode="auto">
          <a:xfrm>
            <a:off x="2701866" y="3718906"/>
            <a:ext cx="233177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SzPct val="5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chemeClr val="accent2"/>
                </a:solidFill>
                <a:latin typeface="Century Gothic" pitchFamily="34" charset="0"/>
              </a:rPr>
              <a:t>AutoAccess</a:t>
            </a:r>
            <a:r>
              <a:rPr lang="en-US" sz="2400" b="1" dirty="0" smtClean="0">
                <a:solidFill>
                  <a:schemeClr val="accent2"/>
                </a:solidFill>
                <a:latin typeface="Century Gothic" pitchFamily="34" charset="0"/>
              </a:rPr>
              <a:t> PDF</a:t>
            </a:r>
            <a:endParaRPr lang="en-US" sz="2400" b="1" dirty="0">
              <a:solidFill>
                <a:schemeClr val="accent2"/>
              </a:solidFill>
              <a:latin typeface="Century Gothic" pitchFamily="34" charset="0"/>
            </a:endParaRPr>
          </a:p>
        </p:txBody>
      </p:sp>
      <p:sp>
        <p:nvSpPr>
          <p:cNvPr id="20" name="TextBox 135"/>
          <p:cNvSpPr txBox="1">
            <a:spLocks noChangeArrowheads="1"/>
          </p:cNvSpPr>
          <p:nvPr/>
        </p:nvSpPr>
        <p:spPr bwMode="auto">
          <a:xfrm>
            <a:off x="9293799" y="4595162"/>
            <a:ext cx="2779828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SzPct val="5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86A0DA"/>
                </a:solidFill>
                <a:latin typeface="Century Gothic" pitchFamily="34" charset="0"/>
              </a:rPr>
              <a:t>TemplateAccess</a:t>
            </a:r>
            <a:r>
              <a:rPr lang="en-US" sz="2400" b="1" dirty="0" smtClean="0">
                <a:solidFill>
                  <a:srgbClr val="86A0DA"/>
                </a:solidFill>
                <a:latin typeface="Century Gothic" pitchFamily="34" charset="0"/>
              </a:rPr>
              <a:t> PDF</a:t>
            </a:r>
            <a:endParaRPr lang="en-US" sz="2400" b="1" dirty="0">
              <a:solidFill>
                <a:srgbClr val="86A0DA"/>
              </a:solidFill>
              <a:latin typeface="Century Gothic" pitchFamily="34" charset="0"/>
            </a:endParaRPr>
          </a:p>
        </p:txBody>
      </p:sp>
      <p:sp>
        <p:nvSpPr>
          <p:cNvPr id="25" name="Rectangle 20489"/>
          <p:cNvSpPr>
            <a:spLocks noChangeArrowheads="1"/>
          </p:cNvSpPr>
          <p:nvPr/>
        </p:nvSpPr>
        <p:spPr bwMode="gray">
          <a:xfrm>
            <a:off x="2689917" y="4646253"/>
            <a:ext cx="1405641" cy="28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" tIns="9144" rIns="9144" bIns="9144">
            <a:spAutoFit/>
          </a:bodyPr>
          <a:lstStyle/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rgbClr val="FF0000"/>
                </a:solidFill>
              </a:rPr>
              <a:t>אוטומטי</a:t>
            </a:r>
          </a:p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chemeClr val="tx1"/>
                </a:solidFill>
              </a:rPr>
              <a:t>כל סוגי המסמכים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29" name="Rectangle 20489"/>
          <p:cNvSpPr>
            <a:spLocks noChangeArrowheads="1"/>
          </p:cNvSpPr>
          <p:nvPr/>
        </p:nvSpPr>
        <p:spPr bwMode="gray">
          <a:xfrm>
            <a:off x="9685538" y="3389049"/>
            <a:ext cx="1145224" cy="28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" tIns="9144" rIns="9144" bIns="9144">
            <a:spAutoFit/>
          </a:bodyPr>
          <a:lstStyle/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rgbClr val="FF0000"/>
                </a:solidFill>
              </a:rPr>
              <a:t>אוטומטי</a:t>
            </a:r>
          </a:p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chemeClr val="tx1"/>
                </a:solidFill>
              </a:rPr>
              <a:t>מסמכים תבניתיים</a:t>
            </a:r>
          </a:p>
        </p:txBody>
      </p:sp>
      <p:sp>
        <p:nvSpPr>
          <p:cNvPr id="30" name="Rectangle 20489"/>
          <p:cNvSpPr>
            <a:spLocks noChangeArrowheads="1"/>
          </p:cNvSpPr>
          <p:nvPr/>
        </p:nvSpPr>
        <p:spPr bwMode="gray">
          <a:xfrm>
            <a:off x="8448835" y="3954145"/>
            <a:ext cx="775059" cy="1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" tIns="9144" rIns="9144" bIns="9144">
            <a:spAutoFit/>
          </a:bodyPr>
          <a:lstStyle/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chemeClr val="tx1"/>
                </a:solidFill>
              </a:rPr>
              <a:t>דוחות אישיים</a:t>
            </a:r>
            <a:endParaRPr lang="en-US" sz="1000" b="1" dirty="0">
              <a:solidFill>
                <a:schemeClr val="tx1"/>
              </a:solidFill>
            </a:endParaRPr>
          </a:p>
        </p:txBody>
      </p:sp>
      <p:sp>
        <p:nvSpPr>
          <p:cNvPr id="36" name="TextBox 134"/>
          <p:cNvSpPr txBox="1">
            <a:spLocks noChangeArrowheads="1"/>
          </p:cNvSpPr>
          <p:nvPr/>
        </p:nvSpPr>
        <p:spPr bwMode="auto">
          <a:xfrm>
            <a:off x="5891615" y="3429248"/>
            <a:ext cx="2284719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algn="l" rtl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0" hangingPunct="0">
              <a:lnSpc>
                <a:spcPct val="125000"/>
              </a:lnSpc>
              <a:spcBef>
                <a:spcPct val="50000"/>
              </a:spcBef>
              <a:buClr>
                <a:schemeClr val="accent1"/>
              </a:buClr>
              <a:buSzPct val="50000"/>
              <a:buFont typeface="Wingdings" pitchFamily="2" charset="2"/>
              <a:buNone/>
            </a:pPr>
            <a:r>
              <a:rPr lang="en-US" sz="2400" b="1" dirty="0" err="1" smtClean="0">
                <a:solidFill>
                  <a:srgbClr val="32507D"/>
                </a:solidFill>
                <a:latin typeface="Century Gothic" pitchFamily="34" charset="0"/>
              </a:rPr>
              <a:t>ComposeDoc</a:t>
            </a:r>
            <a:r>
              <a:rPr lang="en-US" sz="2400" b="1" dirty="0" smtClean="0">
                <a:solidFill>
                  <a:srgbClr val="32507D"/>
                </a:solidFill>
                <a:latin typeface="Century Gothic" pitchFamily="34" charset="0"/>
              </a:rPr>
              <a:t> Accessibility Engines</a:t>
            </a:r>
            <a:endParaRPr lang="en-US" sz="2400" b="1" dirty="0">
              <a:solidFill>
                <a:srgbClr val="32507D"/>
              </a:solidFill>
              <a:latin typeface="Century Gothic" pitchFamily="34" charset="0"/>
            </a:endParaRPr>
          </a:p>
        </p:txBody>
      </p:sp>
      <p:cxnSp>
        <p:nvCxnSpPr>
          <p:cNvPr id="37" name="Straight Connector 53"/>
          <p:cNvCxnSpPr>
            <a:cxnSpLocks noChangeShapeType="1"/>
          </p:cNvCxnSpPr>
          <p:nvPr/>
        </p:nvCxnSpPr>
        <p:spPr bwMode="auto">
          <a:xfrm>
            <a:off x="4084524" y="2729253"/>
            <a:ext cx="2112686" cy="0"/>
          </a:xfrm>
          <a:prstGeom prst="line">
            <a:avLst/>
          </a:prstGeom>
          <a:noFill/>
          <a:ln w="19050" algn="ctr">
            <a:solidFill>
              <a:srgbClr val="77A777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39" name="Straight Connector 56"/>
          <p:cNvCxnSpPr>
            <a:cxnSpLocks noChangeShapeType="1"/>
          </p:cNvCxnSpPr>
          <p:nvPr/>
        </p:nvCxnSpPr>
        <p:spPr bwMode="auto">
          <a:xfrm>
            <a:off x="4769921" y="3543568"/>
            <a:ext cx="795712" cy="226"/>
          </a:xfrm>
          <a:prstGeom prst="line">
            <a:avLst/>
          </a:prstGeom>
          <a:noFill/>
          <a:ln w="19050" algn="ctr">
            <a:solidFill>
              <a:srgbClr val="77A777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1" name="Straight Connector 62"/>
          <p:cNvCxnSpPr>
            <a:cxnSpLocks noChangeShapeType="1"/>
          </p:cNvCxnSpPr>
          <p:nvPr/>
        </p:nvCxnSpPr>
        <p:spPr bwMode="auto">
          <a:xfrm>
            <a:off x="3737499" y="4225771"/>
            <a:ext cx="1645316" cy="9631"/>
          </a:xfrm>
          <a:prstGeom prst="line">
            <a:avLst/>
          </a:prstGeom>
          <a:noFill/>
          <a:ln w="19050" algn="ctr">
            <a:solidFill>
              <a:schemeClr val="accent2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4" name="Picture 36" descr="C:\Documents and Settings\skidms1\My Documents\My Pictures\icons to keep\ICON PACKS\AQUA ICONS\AQUA ICONS FILE RTF 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572" y="1888843"/>
            <a:ext cx="846491" cy="80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6" name="Straight Connector 74"/>
          <p:cNvCxnSpPr>
            <a:cxnSpLocks noChangeShapeType="1"/>
          </p:cNvCxnSpPr>
          <p:nvPr/>
        </p:nvCxnSpPr>
        <p:spPr bwMode="auto">
          <a:xfrm>
            <a:off x="8763819" y="2898892"/>
            <a:ext cx="1333362" cy="12180"/>
          </a:xfrm>
          <a:prstGeom prst="line">
            <a:avLst/>
          </a:prstGeom>
          <a:noFill/>
          <a:ln w="19050" algn="ctr">
            <a:solidFill>
              <a:srgbClr val="CC6600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8" name="Straight Connector 78"/>
          <p:cNvCxnSpPr>
            <a:cxnSpLocks noChangeShapeType="1"/>
          </p:cNvCxnSpPr>
          <p:nvPr/>
        </p:nvCxnSpPr>
        <p:spPr bwMode="auto">
          <a:xfrm>
            <a:off x="8325308" y="5054489"/>
            <a:ext cx="1815796" cy="16553"/>
          </a:xfrm>
          <a:prstGeom prst="line">
            <a:avLst/>
          </a:prstGeom>
          <a:noFill/>
          <a:ln w="19050" algn="ctr">
            <a:solidFill>
              <a:srgbClr val="86A0DA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pic>
        <p:nvPicPr>
          <p:cNvPr id="49" name="Picture 22" descr="forms.png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65948" y="2926372"/>
            <a:ext cx="897210" cy="106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5" name="Picture 54" descr="form1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83340" y="1627178"/>
            <a:ext cx="665046" cy="83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2000" sy="102000" algn="ctr" rotWithShape="0">
              <a:srgbClr val="000000">
                <a:alpha val="39999"/>
              </a:srgbClr>
            </a:outerShdw>
          </a:effectLst>
        </p:spPr>
      </p:pic>
      <p:sp>
        <p:nvSpPr>
          <p:cNvPr id="58" name="Rounded Rectangle 57"/>
          <p:cNvSpPr/>
          <p:nvPr/>
        </p:nvSpPr>
        <p:spPr bwMode="auto">
          <a:xfrm>
            <a:off x="2183988" y="858737"/>
            <a:ext cx="9907398" cy="6014679"/>
          </a:xfrm>
          <a:prstGeom prst="roundRect">
            <a:avLst>
              <a:gd name="adj" fmla="val 2200"/>
            </a:avLst>
          </a:prstGeom>
          <a:noFill/>
          <a:ln w="19050" cap="flat" cmpd="sng" algn="ctr">
            <a:solidFill>
              <a:schemeClr val="tx2">
                <a:lumMod val="7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lIns="0" tIns="0" rIns="0" bIns="0" anchor="ctr"/>
          <a:lstStyle/>
          <a:p>
            <a:pPr rtl="0">
              <a:defRPr/>
            </a:pPr>
            <a:endParaRPr lang="en-US" sz="2000">
              <a:solidFill>
                <a:schemeClr val="tx1"/>
              </a:solidFill>
              <a:cs typeface="+mn-cs"/>
            </a:endParaRPr>
          </a:p>
        </p:txBody>
      </p:sp>
      <p:sp>
        <p:nvSpPr>
          <p:cNvPr id="61" name="Rectangle 20489"/>
          <p:cNvSpPr>
            <a:spLocks noChangeArrowheads="1"/>
          </p:cNvSpPr>
          <p:nvPr/>
        </p:nvSpPr>
        <p:spPr bwMode="gray">
          <a:xfrm>
            <a:off x="9380242" y="5530047"/>
            <a:ext cx="1514128" cy="28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" tIns="9144" rIns="9144" bIns="9144">
            <a:spAutoFit/>
          </a:bodyPr>
          <a:lstStyle/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rgbClr val="FF0000"/>
                </a:solidFill>
              </a:rPr>
              <a:t>אוטומטי</a:t>
            </a:r>
          </a:p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chemeClr val="tx1"/>
                </a:solidFill>
              </a:rPr>
              <a:t>מסמכים חתומים דיגיטלית</a:t>
            </a:r>
          </a:p>
        </p:txBody>
      </p:sp>
      <p:pic>
        <p:nvPicPr>
          <p:cNvPr id="62" name="Picture 61" descr="signer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00071" y="4961322"/>
            <a:ext cx="1164265" cy="1164265"/>
          </a:xfrm>
          <a:prstGeom prst="rect">
            <a:avLst/>
          </a:prstGeom>
        </p:spPr>
      </p:pic>
      <p:pic>
        <p:nvPicPr>
          <p:cNvPr id="63" name="Picture 36" descr="C:\Documents and Settings\skidms1\My Documents\My Pictures\icons to keep\ICON PACKS\AQUA ICONS\AQUA ICONS FILE RTF ICON.pn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5193" y="3017713"/>
            <a:ext cx="846491" cy="801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4" name="Picture 63" descr="form1.pn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086329" y="3341975"/>
            <a:ext cx="665046" cy="8353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sx="102000" sy="102000" algn="ctr" rotWithShape="0">
              <a:srgbClr val="000000">
                <a:alpha val="39999"/>
              </a:srgbClr>
            </a:outerShdw>
          </a:effectLst>
        </p:spPr>
      </p:pic>
      <p:sp>
        <p:nvSpPr>
          <p:cNvPr id="66" name="Rectangle 20489"/>
          <p:cNvSpPr>
            <a:spLocks noChangeArrowheads="1"/>
          </p:cNvSpPr>
          <p:nvPr/>
        </p:nvSpPr>
        <p:spPr bwMode="gray">
          <a:xfrm>
            <a:off x="3002107" y="3129651"/>
            <a:ext cx="1405641" cy="2800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" tIns="9144" rIns="9144" bIns="9144">
            <a:spAutoFit/>
          </a:bodyPr>
          <a:lstStyle/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rgbClr val="FF3300"/>
                </a:solidFill>
              </a:rPr>
              <a:t>חצי אוטומטי</a:t>
            </a:r>
          </a:p>
          <a:p>
            <a:pPr algn="r" rtl="0">
              <a:lnSpc>
                <a:spcPct val="85000"/>
              </a:lnSpc>
            </a:pPr>
            <a:r>
              <a:rPr lang="he-IL" sz="1000" b="1" dirty="0" smtClean="0">
                <a:solidFill>
                  <a:schemeClr val="tx1"/>
                </a:solidFill>
              </a:rPr>
              <a:t>כל סוגי המסמכים</a:t>
            </a:r>
            <a:endParaRPr lang="en-US" sz="1000" b="1" dirty="0">
              <a:solidFill>
                <a:schemeClr val="tx1"/>
              </a:solidFill>
            </a:endParaRPr>
          </a:p>
        </p:txBody>
      </p:sp>
      <p:pic>
        <p:nvPicPr>
          <p:cNvPr id="67" name="Picture 66" descr="CD Logo.PNG">
            <a:hlinkClick r:id="rId11" action="ppaction://hlinksldjump"/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0" y="6476927"/>
            <a:ext cx="1074513" cy="838273"/>
          </a:xfrm>
          <a:prstGeom prst="rect">
            <a:avLst/>
          </a:prstGeom>
        </p:spPr>
      </p:pic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56768" y="358306"/>
            <a:ext cx="949910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1">
            <a:spAutoFit/>
          </a:bodyPr>
          <a:lstStyle/>
          <a:p>
            <a:pPr algn="ctr"/>
            <a:r>
              <a:rPr lang="he-IL" sz="3600" b="1" dirty="0" smtClean="0">
                <a:solidFill>
                  <a:schemeClr val="dk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בין לקוחותינו שרכשו פתרונות להנגשת מסמכים</a:t>
            </a:r>
            <a:endParaRPr lang="he-IL" sz="3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1" name="Picture 10" descr="הראל.jpg">
            <a:hlinkClick r:id="" action="ppaction://noaction"/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321906" y="2814482"/>
            <a:ext cx="2554482" cy="792088"/>
          </a:xfrm>
          <a:prstGeom prst="rect">
            <a:avLst/>
          </a:prstGeom>
        </p:spPr>
      </p:pic>
      <p:pic>
        <p:nvPicPr>
          <p:cNvPr id="12" name="Picture 11" descr="חחי.png">
            <a:hlinkClick r:id="" action="ppaction://noaction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04201" y="5682025"/>
            <a:ext cx="1308653" cy="1295824"/>
          </a:xfrm>
          <a:prstGeom prst="rect">
            <a:avLst/>
          </a:prstGeom>
        </p:spPr>
      </p:pic>
      <p:pic>
        <p:nvPicPr>
          <p:cNvPr id="18" name="Picture 17" descr="CD Logo.PN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6476927"/>
            <a:ext cx="1074513" cy="838273"/>
          </a:xfrm>
          <a:prstGeom prst="rect">
            <a:avLst/>
          </a:prstGeom>
        </p:spPr>
      </p:pic>
      <p:sp>
        <p:nvSpPr>
          <p:cNvPr id="1026" name="AutoShape 2" descr="Image result for ‫בזק‬‎"/>
          <p:cNvSpPr>
            <a:spLocks noChangeAspect="1" noChangeArrowheads="1"/>
          </p:cNvSpPr>
          <p:nvPr/>
        </p:nvSpPr>
        <p:spPr bwMode="auto">
          <a:xfrm>
            <a:off x="13495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sp>
        <p:nvSpPr>
          <p:cNvPr id="1028" name="AutoShape 4" descr="Image result for ‫בזק‬‎"/>
          <p:cNvSpPr>
            <a:spLocks noChangeAspect="1" noChangeArrowheads="1"/>
          </p:cNvSpPr>
          <p:nvPr/>
        </p:nvSpPr>
        <p:spPr bwMode="auto">
          <a:xfrm>
            <a:off x="13495338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he-IL"/>
          </a:p>
        </p:txBody>
      </p:sp>
      <p:pic>
        <p:nvPicPr>
          <p:cNvPr id="22" name="Picture 21" descr="הורד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473029" y="5881720"/>
            <a:ext cx="1461487" cy="1096116"/>
          </a:xfrm>
          <a:prstGeom prst="rect">
            <a:avLst/>
          </a:prstGeom>
        </p:spPr>
      </p:pic>
      <p:pic>
        <p:nvPicPr>
          <p:cNvPr id="20" name="Picture 19" descr="כלכלה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0035418" y="3662369"/>
            <a:ext cx="1998207" cy="1451169"/>
          </a:xfrm>
          <a:prstGeom prst="rect">
            <a:avLst/>
          </a:prstGeom>
        </p:spPr>
      </p:pic>
      <p:pic>
        <p:nvPicPr>
          <p:cNvPr id="21" name="Picture 20" descr="האכיפה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875600" y="3446260"/>
            <a:ext cx="1662848" cy="1662848"/>
          </a:xfrm>
          <a:prstGeom prst="rect">
            <a:avLst/>
          </a:prstGeom>
        </p:spPr>
      </p:pic>
      <p:pic>
        <p:nvPicPr>
          <p:cNvPr id="23" name="Picture 22" descr="נציבות.jpg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10848555" y="1784412"/>
            <a:ext cx="2136294" cy="1600159"/>
          </a:xfrm>
          <a:prstGeom prst="rect">
            <a:avLst/>
          </a:prstGeom>
        </p:spPr>
      </p:pic>
      <p:pic>
        <p:nvPicPr>
          <p:cNvPr id="24" name="Picture 23" descr="מבקר.png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11276179" y="5319077"/>
            <a:ext cx="1871036" cy="1383563"/>
          </a:xfrm>
          <a:prstGeom prst="rect">
            <a:avLst/>
          </a:prstGeom>
        </p:spPr>
      </p:pic>
      <p:pic>
        <p:nvPicPr>
          <p:cNvPr id="25" name="Picture 24" descr="איילון.png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8522655" y="2857944"/>
            <a:ext cx="1813246" cy="666491"/>
          </a:xfrm>
          <a:prstGeom prst="rect">
            <a:avLst/>
          </a:prstGeom>
        </p:spPr>
      </p:pic>
      <p:pic>
        <p:nvPicPr>
          <p:cNvPr id="26" name="Picture 25" descr="ישיר.jpg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678530" y="1509424"/>
            <a:ext cx="2036933" cy="1237720"/>
          </a:xfrm>
          <a:prstGeom prst="rect">
            <a:avLst/>
          </a:prstGeom>
        </p:spPr>
      </p:pic>
      <p:pic>
        <p:nvPicPr>
          <p:cNvPr id="27" name="Picture 26" descr="כלל.jpg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7307533" y="1984106"/>
            <a:ext cx="2692306" cy="546030"/>
          </a:xfrm>
          <a:prstGeom prst="rect">
            <a:avLst/>
          </a:prstGeom>
        </p:spPr>
      </p:pic>
      <p:pic>
        <p:nvPicPr>
          <p:cNvPr id="28" name="Picture 27" descr="נגישות ישראל.png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9250532" y="5388746"/>
            <a:ext cx="1145219" cy="1546046"/>
          </a:xfrm>
          <a:prstGeom prst="rect">
            <a:avLst/>
          </a:prstGeom>
        </p:spPr>
      </p:pic>
      <p:pic>
        <p:nvPicPr>
          <p:cNvPr id="29" name="Picture 28" descr="רמת גן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1679747" y="4252403"/>
            <a:ext cx="1286580" cy="1393795"/>
          </a:xfrm>
          <a:prstGeom prst="rect">
            <a:avLst/>
          </a:prstGeom>
        </p:spPr>
      </p:pic>
      <p:pic>
        <p:nvPicPr>
          <p:cNvPr id="30" name="Picture 29" descr="תל אביב.png"/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2201663" y="2370014"/>
            <a:ext cx="1766655" cy="1323285"/>
          </a:xfrm>
          <a:prstGeom prst="rect">
            <a:avLst/>
          </a:prstGeom>
        </p:spPr>
      </p:pic>
      <p:pic>
        <p:nvPicPr>
          <p:cNvPr id="31" name="Picture 30" descr="בנק לאומי.png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6626163" y="4300122"/>
            <a:ext cx="2516110" cy="724639"/>
          </a:xfrm>
          <a:prstGeom prst="rect">
            <a:avLst/>
          </a:prstGeom>
        </p:spPr>
      </p:pic>
      <p:pic>
        <p:nvPicPr>
          <p:cNvPr id="32" name="Picture 31" descr="כאל.jpg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970168" y="3814807"/>
            <a:ext cx="1454088" cy="1454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555</TotalTime>
  <Words>38</Words>
  <Application>Microsoft Office PowerPoint</Application>
  <PresentationFormat>Custom</PresentationFormat>
  <Paragraphs>16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Calibri</vt:lpstr>
      <vt:lpstr>Times New Roman</vt:lpstr>
      <vt:lpstr>Wingdings</vt:lpstr>
      <vt:lpstr>Arial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Yoel Yaskaroitz</cp:lastModifiedBy>
  <cp:revision>66</cp:revision>
  <dcterms:modified xsi:type="dcterms:W3CDTF">2017-10-25T10:04:51Z</dcterms:modified>
</cp:coreProperties>
</file>