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070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4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45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6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7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0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8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8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2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8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ishim.org/" TargetMode="External"/><Relationship Id="rId2" Type="http://schemas.openxmlformats.org/officeDocument/2006/relationships/hyperlink" Target="http://www.mehalev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77006DC-2976-4BE7-BB7C-5F8DA38E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71681" y="663167"/>
            <a:ext cx="9755187" cy="2020588"/>
          </a:xfrm>
        </p:spPr>
        <p:txBody>
          <a:bodyPr/>
          <a:lstStyle/>
          <a:p>
            <a:pPr algn="ctr"/>
            <a:r>
              <a:rPr lang="he-IL" dirty="0"/>
              <a:t>צא מזה!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740C26D9-449D-4ABF-9CA4-B4F18F8C2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1300" y="3491334"/>
            <a:ext cx="9755187" cy="550333"/>
          </a:xfrm>
        </p:spPr>
        <p:txBody>
          <a:bodyPr/>
          <a:lstStyle/>
          <a:p>
            <a:pPr algn="ctr"/>
            <a:r>
              <a:rPr lang="he-IL" dirty="0"/>
              <a:t>נגישות בעולם הפיזי באמצעות ממשקים וירטואליים</a:t>
            </a:r>
          </a:p>
        </p:txBody>
      </p:sp>
      <p:sp>
        <p:nvSpPr>
          <p:cNvPr id="4" name="TextBox 3"/>
          <p:cNvSpPr txBox="1"/>
          <p:nvPr/>
        </p:nvSpPr>
        <p:spPr>
          <a:xfrm rot="21419837">
            <a:off x="280087" y="5041558"/>
            <a:ext cx="10865710" cy="646331"/>
          </a:xfrm>
          <a:prstGeom prst="rect">
            <a:avLst/>
          </a:prstGeom>
          <a:solidFill>
            <a:srgbClr val="EE8011"/>
          </a:solidFill>
          <a:ln>
            <a:solidFill>
              <a:srgbClr val="EE801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 err="1" smtClean="0"/>
              <a:t>רוית</a:t>
            </a:r>
            <a:r>
              <a:rPr lang="he-IL" dirty="0" smtClean="0"/>
              <a:t> </a:t>
            </a:r>
            <a:r>
              <a:rPr lang="he-IL" dirty="0" err="1" smtClean="0"/>
              <a:t>קרדי</a:t>
            </a:r>
            <a:r>
              <a:rPr lang="he-IL" dirty="0" smtClean="0"/>
              <a:t> – מורשית נגישות השירות</a:t>
            </a:r>
            <a:r>
              <a:rPr lang="en-US" dirty="0" smtClean="0"/>
              <a:t> 			 		 							</a:t>
            </a:r>
            <a:r>
              <a:rPr lang="he-IL" dirty="0" smtClean="0"/>
              <a:t>   מרתון טכנולוגיות</a:t>
            </a:r>
          </a:p>
          <a:p>
            <a:pPr algn="ctr" rtl="1"/>
            <a:r>
              <a:rPr lang="he-IL" dirty="0" smtClean="0"/>
              <a:t>מהלב – המרכז הישראלי לנגישות בתקשורת 								כנס נגישות אתרי אינטרנט 25.10.17</a:t>
            </a:r>
            <a:endParaRPr lang="he-IL" dirty="0"/>
          </a:p>
        </p:txBody>
      </p:sp>
      <p:pic>
        <p:nvPicPr>
          <p:cNvPr id="2049" name="תמונה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 rot="21372797">
            <a:off x="282551" y="629001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952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4724">
            <a:off x="9001134" y="115153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EC673C53-960D-4E2D-A945-42947A36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חסמים בעולם הפיסי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5DA382C-7FB7-4833-9443-F0D3721A04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211989"/>
          </a:xfrm>
        </p:spPr>
        <p:txBody>
          <a:bodyPr numCol="2" rtlCol="1"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he-IL" sz="2600" dirty="0"/>
              <a:t> </a:t>
            </a:r>
            <a:r>
              <a:rPr lang="he-IL" sz="2600" dirty="0" err="1"/>
              <a:t>קודנים</a:t>
            </a:r>
            <a:r>
              <a:rPr lang="he-IL" sz="2600" dirty="0"/>
              <a:t> ואינטרקום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מסכי מגע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מנגנוני הפעלה מכאניים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פיקוד מרכזי במעליות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מערכות זימון תורים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מכונות אוטומטיות 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ריבוי טכנולוגיות חכמות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ריבוי שירותים ללקוחות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התאמת השירות ללקוח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התאמת המוצר ללקוח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מידע נגיש בזמן אמת</a:t>
            </a:r>
          </a:p>
          <a:p>
            <a:pPr>
              <a:buBlip>
                <a:blip r:embed="rId2"/>
              </a:buBlip>
            </a:pPr>
            <a:r>
              <a:rPr lang="he-IL" sz="2600" dirty="0"/>
              <a:t> זמינות נמוכה של אנשי צוות מוכשרים</a:t>
            </a:r>
          </a:p>
          <a:p>
            <a:pPr>
              <a:buBlip>
                <a:blip r:embed="rId2"/>
              </a:buBlip>
            </a:pPr>
            <a:endParaRPr lang="he-IL" dirty="0"/>
          </a:p>
          <a:p>
            <a:pPr>
              <a:buBlip>
                <a:blip r:embed="rId2"/>
              </a:buBlip>
            </a:pPr>
            <a:endParaRPr lang="he-IL" dirty="0"/>
          </a:p>
          <a:p>
            <a:pPr>
              <a:buBlip>
                <a:blip r:embed="rId2"/>
              </a:buBlip>
            </a:pPr>
            <a:endParaRPr lang="he-IL" dirty="0"/>
          </a:p>
        </p:txBody>
      </p:sp>
      <p:pic>
        <p:nvPicPr>
          <p:cNvPr id="4" name="תמונה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EF1B2CFE-5D25-464C-9F79-8FC58452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בעולם שבו יישומון הופך למפתח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47EF8E0B-625A-4802-8995-8A83E0569568}"/>
              </a:ext>
            </a:extLst>
          </p:cNvPr>
          <p:cNvSpPr/>
          <p:nvPr/>
        </p:nvSpPr>
        <p:spPr>
          <a:xfrm>
            <a:off x="2372955" y="4224192"/>
            <a:ext cx="6429227" cy="955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החסם הופך להזדמנות</a:t>
            </a:r>
          </a:p>
        </p:txBody>
      </p:sp>
      <p:pic>
        <p:nvPicPr>
          <p:cNvPr id="1028" name="Picture 4" descr="תוצאת תמונה עבור ציור מפתח">
            <a:extLst>
              <a:ext uri="{FF2B5EF4-FFF2-40B4-BE49-F238E27FC236}">
                <a16:creationId xmlns="" xmlns:a16="http://schemas.microsoft.com/office/drawing/2014/main" id="{61F6142D-5194-4060-A146-73AB6679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9" y="2367280"/>
            <a:ext cx="1762947" cy="13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טלפון נייד">
            <a:extLst>
              <a:ext uri="{FF2B5EF4-FFF2-40B4-BE49-F238E27FC236}">
                <a16:creationId xmlns="" xmlns:a16="http://schemas.microsoft.com/office/drawing/2014/main" id="{714C42BA-019A-4800-85F2-2C275CFAB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t="2005" r="23556"/>
          <a:stretch/>
        </p:blipFill>
        <p:spPr bwMode="auto">
          <a:xfrm>
            <a:off x="8225583" y="1976619"/>
            <a:ext cx="1153197" cy="21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14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68" y="2702295"/>
            <a:ext cx="3681095" cy="548425"/>
          </a:xfrm>
          <a:prstGeom prst="rect">
            <a:avLst/>
          </a:prstGeom>
        </p:spPr>
      </p:pic>
      <p:pic>
        <p:nvPicPr>
          <p:cNvPr id="7" name="תמונה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0E62979-D5DA-4693-BF25-D00D616F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יישומון    </a:t>
            </a:r>
            <a:r>
              <a:rPr lang="en-US" dirty="0"/>
              <a:t>             </a:t>
            </a:r>
            <a:r>
              <a:rPr lang="he-IL" dirty="0"/>
              <a:t>            המפתח לנגישות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15BCBFE-433C-4A4B-A50D-22D5FE26D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95DDB22E-3043-4BEF-AB5B-5282FA82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303" y="987569"/>
            <a:ext cx="3681095" cy="548425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="" xmlns:a16="http://schemas.microsoft.com/office/drawing/2014/main" id="{F2B4EDEE-0350-4372-86C6-84EC5D49B21B}"/>
              </a:ext>
            </a:extLst>
          </p:cNvPr>
          <p:cNvSpPr txBox="1">
            <a:spLocks/>
          </p:cNvSpPr>
          <p:nvPr/>
        </p:nvSpPr>
        <p:spPr>
          <a:xfrm>
            <a:off x="685801" y="2063396"/>
            <a:ext cx="10394707" cy="3211989"/>
          </a:xfrm>
          <a:prstGeom prst="rect">
            <a:avLst/>
          </a:prstGeom>
        </p:spPr>
        <p:txBody>
          <a:bodyPr vert="horz" lIns="91440" tIns="45720" rIns="91440" bIns="45720" numCol="2" rtlCol="1" anchor="ctr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פתיחת </a:t>
            </a:r>
            <a:r>
              <a:rPr lang="he-IL" sz="2600" dirty="0" err="1"/>
              <a:t>קודנים</a:t>
            </a:r>
            <a:r>
              <a:rPr lang="he-IL" sz="2600" dirty="0"/>
              <a:t> ואינטרקום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ביצוע פעולות במסכי מגע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הפעלת מנגנוני הפעלה מכאניים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זימון בפיקוד מרכזי במעליות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זיהוי ושימוש במערכות זימון תורים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זיהוי ושימוש במכונות אוטומטיות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ניהול הנגישות בטכנולוגיות חכמות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ניהול מגוון השירותים ללקוחות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התאמה יעילה של השירות ללקוח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התאמת יעילה של המוצר ללקוח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אספקת מידע נגיש בזמן אמת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600" dirty="0"/>
              <a:t>ניהול זמינות של אנשי צוות מוכשרים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dirty="0"/>
          </a:p>
          <a:p>
            <a:pPr>
              <a:buFont typeface="Wingdings" panose="05000000000000000000" pitchFamily="2" charset="2"/>
              <a:buChar char="ü"/>
            </a:pPr>
            <a:endParaRPr lang="he-IL" dirty="0"/>
          </a:p>
          <a:p>
            <a:pPr>
              <a:buFont typeface="Wingdings" panose="05000000000000000000" pitchFamily="2" charset="2"/>
              <a:buChar char="ü"/>
            </a:pPr>
            <a:endParaRPr lang="he-IL" dirty="0"/>
          </a:p>
        </p:txBody>
      </p:sp>
      <p:pic>
        <p:nvPicPr>
          <p:cNvPr id="6" name="תמונה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42B8D44-26BB-4C93-A2E8-02B8AD21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כל הנגישות בכף היד – אחריות אישית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EB22AAA-2A6A-4064-A836-7EF00D088C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e-IL" sz="2200" dirty="0"/>
              <a:t> יישומון נגיש לאנשים עם מוגבלות</a:t>
            </a:r>
          </a:p>
          <a:p>
            <a:pPr>
              <a:buBlip>
                <a:blip r:embed="rId2"/>
              </a:buBlip>
            </a:pPr>
            <a:r>
              <a:rPr lang="he-IL" sz="2200" dirty="0"/>
              <a:t> שלט קולי – כהגדרתו </a:t>
            </a:r>
            <a:r>
              <a:rPr lang="he-IL" sz="2200" dirty="0" err="1"/>
              <a:t>בת"י</a:t>
            </a:r>
            <a:r>
              <a:rPr lang="he-IL" sz="2200" dirty="0"/>
              <a:t> 1918 חלק ד</a:t>
            </a:r>
          </a:p>
          <a:p>
            <a:pPr>
              <a:buBlip>
                <a:blip r:embed="rId2"/>
              </a:buBlip>
            </a:pPr>
            <a:r>
              <a:rPr lang="he-IL" sz="2200" dirty="0"/>
              <a:t> התאמה מלאה לשטח </a:t>
            </a:r>
            <a:r>
              <a:rPr lang="he-IL" sz="2200"/>
              <a:t>הפיסי ולמציאות</a:t>
            </a:r>
            <a:endParaRPr lang="he-IL" sz="2200" dirty="0"/>
          </a:p>
          <a:p>
            <a:pPr>
              <a:buBlip>
                <a:blip r:embed="rId2"/>
              </a:buBlip>
            </a:pPr>
            <a:r>
              <a:rPr lang="he-IL" sz="2200" dirty="0"/>
              <a:t> עמידות ואורך חיים לטווח ארוך (שנים)</a:t>
            </a:r>
          </a:p>
          <a:p>
            <a:pPr>
              <a:buBlip>
                <a:blip r:embed="rId2"/>
              </a:buBlip>
            </a:pPr>
            <a:r>
              <a:rPr lang="he-IL" sz="2200" dirty="0"/>
              <a:t> גמישות בהעברת ושינוי מסרים – ניהול מסרים</a:t>
            </a:r>
          </a:p>
          <a:p>
            <a:pPr>
              <a:buBlip>
                <a:blip r:embed="rId2"/>
              </a:buBlip>
            </a:pPr>
            <a:r>
              <a:rPr lang="he-IL" sz="2200" dirty="0"/>
              <a:t> אינטגרציה מלאה עם מערכות חכמות – תקשורת, תחבורה וכו'</a:t>
            </a:r>
          </a:p>
        </p:txBody>
      </p:sp>
      <p:pic>
        <p:nvPicPr>
          <p:cNvPr id="3074" name="Picture 2" descr="תוצאת תמונה עבור ‪the world is in your hands‬‏">
            <a:extLst>
              <a:ext uri="{FF2B5EF4-FFF2-40B4-BE49-F238E27FC236}">
                <a16:creationId xmlns="" xmlns:a16="http://schemas.microsoft.com/office/drawing/2014/main" id="{189CF1A4-0286-452C-A5FB-5B87613E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1" y="2262701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33A3F69-6AF7-4F87-9BDA-B7CDD069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&lt;סרטון </a:t>
            </a:r>
            <a:r>
              <a:rPr lang="en-US" dirty="0" smtClean="0"/>
              <a:t>SH</a:t>
            </a:r>
            <a:r>
              <a:rPr lang="he-IL" dirty="0" smtClean="0"/>
              <a:t>&gt;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FA4813F-D5B3-4FD4-9461-EBF3A9113E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תמונה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7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660" y="1270687"/>
            <a:ext cx="10396882" cy="1151965"/>
          </a:xfrm>
        </p:spPr>
        <p:txBody>
          <a:bodyPr/>
          <a:lstStyle/>
          <a:p>
            <a:pPr algn="ctr"/>
            <a:r>
              <a:rPr lang="he-IL" dirty="0" smtClean="0"/>
              <a:t>תודה רבה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 err="1" smtClean="0"/>
              <a:t>רוית</a:t>
            </a:r>
            <a:r>
              <a:rPr lang="he-IL" dirty="0" smtClean="0"/>
              <a:t> </a:t>
            </a:r>
            <a:r>
              <a:rPr lang="he-IL" dirty="0" err="1" smtClean="0"/>
              <a:t>קרדי</a:t>
            </a:r>
            <a:r>
              <a:rPr lang="he-IL" dirty="0" smtClean="0"/>
              <a:t> – מורשית נגישות השירות</a:t>
            </a:r>
          </a:p>
          <a:p>
            <a:pPr marL="0" indent="0" algn="ctr">
              <a:buNone/>
            </a:pPr>
            <a:r>
              <a:rPr lang="he-IL" dirty="0" smtClean="0"/>
              <a:t>מהלב – המרכז הישראלי לנגישות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www.mehalev.com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www.mangishim.org</a:t>
            </a:r>
            <a:r>
              <a:rPr lang="en-US" dirty="0" smtClean="0"/>
              <a:t>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			     טל' 03-7180300  </a:t>
            </a:r>
            <a:r>
              <a:rPr lang="en-US" dirty="0" smtClean="0"/>
              <a:t>ravit@mehalev.com</a:t>
            </a:r>
            <a:endParaRPr lang="he-IL" dirty="0"/>
          </a:p>
        </p:txBody>
      </p:sp>
      <p:pic>
        <p:nvPicPr>
          <p:cNvPr id="4" name="תמונה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5018" b="33246"/>
          <a:stretch/>
        </p:blipFill>
        <p:spPr bwMode="auto">
          <a:xfrm>
            <a:off x="109557" y="144617"/>
            <a:ext cx="2024962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B9615587-C542-4485-A9D1-84440C63B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404" y="218640"/>
            <a:ext cx="1881542" cy="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7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האירוע המרכזי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האירוע המרכזי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האירוע המרכזי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TM04033927[[fn=האירוע המרכזי]]</Template>
  <TotalTime>101</TotalTime>
  <Words>207</Words>
  <Application>Microsoft Office PowerPoint</Application>
  <PresentationFormat>מסך רחב</PresentationFormat>
  <Paragraphs>47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Impact</vt:lpstr>
      <vt:lpstr>Times New Roman</vt:lpstr>
      <vt:lpstr>Wingdings</vt:lpstr>
      <vt:lpstr>האירוע המרכזי</vt:lpstr>
      <vt:lpstr>צא מזה!</vt:lpstr>
      <vt:lpstr>חסמים בעולם הפיסי</vt:lpstr>
      <vt:lpstr>בעולם שבו יישומון הופך למפתח </vt:lpstr>
      <vt:lpstr>יישומון                             המפתח לנגישות </vt:lpstr>
      <vt:lpstr>כל הנגישות בכף היד – אחריות אישית </vt:lpstr>
      <vt:lpstr>&lt;סרטון SH&gt;</vt:lpstr>
      <vt:lpstr>תודה רבה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צא מזה!</dc:title>
  <dc:creator>Ravit</dc:creator>
  <cp:lastModifiedBy>Michal Shik-Hartuv</cp:lastModifiedBy>
  <cp:revision>14</cp:revision>
  <dcterms:created xsi:type="dcterms:W3CDTF">2017-10-23T20:22:36Z</dcterms:created>
  <dcterms:modified xsi:type="dcterms:W3CDTF">2017-10-24T09:32:44Z</dcterms:modified>
</cp:coreProperties>
</file>