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7" r:id="rId12"/>
    <p:sldId id="272" r:id="rId13"/>
    <p:sldId id="266" r:id="rId14"/>
    <p:sldId id="269" r:id="rId15"/>
    <p:sldId id="268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02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50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89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 userDrawn="1"/>
        </p:nvSpPr>
        <p:spPr>
          <a:xfrm>
            <a:off x="0" y="-1"/>
            <a:ext cx="9144000" cy="836713"/>
          </a:xfrm>
          <a:prstGeom prst="rect">
            <a:avLst/>
          </a:prstGeom>
          <a:solidFill>
            <a:srgbClr val="F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900" b="1" dirty="0">
              <a:solidFill>
                <a:srgbClr val="F06E22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2" y="130932"/>
            <a:ext cx="707503" cy="574846"/>
          </a:xfrm>
          <a:prstGeom prst="rect">
            <a:avLst/>
          </a:prstGeom>
        </p:spPr>
      </p:pic>
      <p:cxnSp>
        <p:nvCxnSpPr>
          <p:cNvPr id="14" name="מחבר ישר 13"/>
          <p:cNvCxnSpPr/>
          <p:nvPr userDrawn="1"/>
        </p:nvCxnSpPr>
        <p:spPr>
          <a:xfrm>
            <a:off x="8028384" y="161090"/>
            <a:ext cx="0" cy="531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/>
          <p:nvPr userDrawn="1"/>
        </p:nvSpPr>
        <p:spPr>
          <a:xfrm>
            <a:off x="4479127" y="33634"/>
            <a:ext cx="341632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he-IL" sz="44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נגישות </a:t>
            </a:r>
            <a:r>
              <a:rPr lang="he-IL" sz="4400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בוורדפרס</a:t>
            </a:r>
            <a:endParaRPr lang="he-IL" sz="4400" dirty="0">
              <a:ln w="10541" cmpd="sng">
                <a:noFill/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982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491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9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88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07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189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985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21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663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92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7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93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3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78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21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6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77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54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CC4A-985E-447E-AB94-9518B0D8C302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9AF2-15BA-4DE8-A8D6-F6AFD9E5FD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6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3B65-1CC9-4E95-85D7-76ACFB9BB769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063C-7BA4-45F1-836C-86719A81A4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2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2236452" y="1360597"/>
            <a:ext cx="5107511" cy="4474486"/>
            <a:chOff x="2007392" y="1480459"/>
            <a:chExt cx="5770830" cy="4909913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7392" y="1480459"/>
              <a:ext cx="5770830" cy="4909913"/>
            </a:xfrm>
            <a:prstGeom prst="rect">
              <a:avLst/>
            </a:prstGeom>
          </p:spPr>
        </p:pic>
        <p:sp>
          <p:nvSpPr>
            <p:cNvPr id="6" name="אליפסה 5"/>
            <p:cNvSpPr/>
            <p:nvPr/>
          </p:nvSpPr>
          <p:spPr>
            <a:xfrm>
              <a:off x="2821575" y="3474723"/>
              <a:ext cx="2664824" cy="26360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21759B"/>
                </a:clrFrom>
                <a:clrTo>
                  <a:srgbClr val="21759B">
                    <a:alpha val="0"/>
                  </a:srgbClr>
                </a:clrTo>
              </a:clrChange>
            </a:blip>
            <a:srcRect t="2137" r="4012"/>
            <a:stretch/>
          </p:blipFill>
          <p:spPr>
            <a:xfrm>
              <a:off x="2801895" y="3532142"/>
              <a:ext cx="2568895" cy="2613842"/>
            </a:xfrm>
            <a:prstGeom prst="rect">
              <a:avLst/>
            </a:prstGeom>
          </p:spPr>
        </p:pic>
      </p:grp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48220" y="6408001"/>
            <a:ext cx="4150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/>
            <a:r>
              <a:rPr lang="he-IL" altLang="en-US" sz="1800" b="1" spc="300" dirty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נגישות וקידום נכסים דיגיטליים</a:t>
            </a:r>
            <a:endParaRPr lang="en-US" altLang="en-US" sz="1800" b="1" spc="300" dirty="0">
              <a:solidFill>
                <a:srgbClr val="FF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" y="5866214"/>
            <a:ext cx="2088231" cy="54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637791" y="6408001"/>
            <a:ext cx="1915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800" dirty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zach@a-2-z.co.il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387508" y="6399292"/>
            <a:ext cx="1730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/>
            <a:r>
              <a:rPr lang="he-IL" altLang="en-US" sz="1800" dirty="0">
                <a:solidFill>
                  <a:srgbClr val="FF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מרצה: זך סיגל -</a:t>
            </a:r>
            <a:endParaRPr lang="en-US" altLang="en-US" sz="1800" dirty="0">
              <a:solidFill>
                <a:srgbClr val="FF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10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24350" y="1419497"/>
            <a:ext cx="4819650" cy="1132115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430881" y="1513140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מה צריך?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86" y="2558395"/>
            <a:ext cx="822696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הנחיות </a:t>
            </a:r>
          </a:p>
          <a:p>
            <a:endParaRPr lang="he-IL" sz="2400" dirty="0"/>
          </a:p>
          <a:p>
            <a:r>
              <a:rPr lang="he-IL" sz="2400" dirty="0"/>
              <a:t>לכל שדה שארעה בו שגיאה, להודיע: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משהו לא בסדר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מה לא בסדר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ככה יהיה בסדר</a:t>
            </a:r>
          </a:p>
          <a:p>
            <a:endParaRPr lang="he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881" y="1513140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מה צריך?</a:t>
            </a:r>
          </a:p>
        </p:txBody>
      </p:sp>
      <p:sp>
        <p:nvSpPr>
          <p:cNvPr id="5" name="מלבן 4"/>
          <p:cNvSpPr/>
          <p:nvPr/>
        </p:nvSpPr>
        <p:spPr>
          <a:xfrm>
            <a:off x="322217" y="1150263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&lt;label for="your-name"&gt; </a:t>
            </a:r>
          </a:p>
          <a:p>
            <a:pPr algn="l" rtl="0"/>
            <a:r>
              <a:rPr lang="en-US" dirty="0"/>
              <a:t>Your Name (required) [text* your-name </a:t>
            </a:r>
            <a:r>
              <a:rPr lang="en-US" dirty="0" err="1"/>
              <a:t>id:your-name</a:t>
            </a:r>
            <a:r>
              <a:rPr lang="en-US" dirty="0"/>
              <a:t>] &lt;/label&gt;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on_submit</a:t>
            </a:r>
            <a:r>
              <a:rPr lang="en-US" dirty="0"/>
              <a:t>:"</a:t>
            </a:r>
          </a:p>
          <a:p>
            <a:pPr algn="l" rtl="0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arr</a:t>
            </a:r>
            <a:r>
              <a:rPr lang="en-US" dirty="0"/>
              <a:t>=</a:t>
            </a:r>
            <a:r>
              <a:rPr lang="en-US" dirty="0" err="1"/>
              <a:t>document.querySelectorAll</a:t>
            </a:r>
            <a:r>
              <a:rPr lang="en-US" dirty="0"/>
              <a:t>('.wpcf7-not-valid-tip');</a:t>
            </a:r>
          </a:p>
          <a:p>
            <a:pPr algn="l" rtl="0"/>
            <a:r>
              <a:rPr lang="en-US" dirty="0"/>
              <a:t>for(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 </a:t>
            </a:r>
            <a:r>
              <a:rPr lang="en-US" dirty="0" err="1"/>
              <a:t>arr.length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pPr algn="l" rtl="0"/>
            <a:r>
              <a:rPr lang="en-US" dirty="0"/>
              <a:t>    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removeAttribute</a:t>
            </a:r>
            <a:r>
              <a:rPr lang="en-US" dirty="0"/>
              <a:t>('role');</a:t>
            </a:r>
          </a:p>
          <a:p>
            <a:pPr algn="l" rtl="0"/>
            <a:r>
              <a:rPr lang="en-US" dirty="0"/>
              <a:t>}</a:t>
            </a:r>
          </a:p>
          <a:p>
            <a:pPr algn="l" rtl="0"/>
            <a:r>
              <a:rPr lang="en-US" dirty="0"/>
              <a:t>"</a:t>
            </a:r>
          </a:p>
          <a:p>
            <a:pPr algn="l" rtl="0"/>
            <a:r>
              <a:rPr lang="en-US" dirty="0"/>
              <a:t>   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30" y="1218474"/>
            <a:ext cx="4432300" cy="43688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324350" y="5355771"/>
            <a:ext cx="4819650" cy="1132115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430881" y="5449414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 תפריט ניווט</a:t>
            </a:r>
          </a:p>
        </p:txBody>
      </p:sp>
    </p:spTree>
    <p:extLst>
      <p:ext uri="{BB962C8B-B14F-4D97-AF65-F5344CB8AC3E}">
        <p14:creationId xmlns:p14="http://schemas.microsoft.com/office/powerpoint/2010/main" val="203799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79"/>
            <a:ext cx="9144000" cy="3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76"/>
            <a:ext cx="9144000" cy="6860548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352800" y="5355771"/>
            <a:ext cx="5791200" cy="113211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3100251" y="5355771"/>
            <a:ext cx="59267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 תפריטים קוסמטיים</a:t>
            </a:r>
          </a:p>
        </p:txBody>
      </p:sp>
    </p:spTree>
    <p:extLst>
      <p:ext uri="{BB962C8B-B14F-4D97-AF65-F5344CB8AC3E}">
        <p14:creationId xmlns:p14="http://schemas.microsoft.com/office/powerpoint/2010/main" val="251194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731"/>
            <a:ext cx="9133973" cy="554037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3" y="923112"/>
            <a:ext cx="2923771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875"/>
            <a:ext cx="9144000" cy="6209862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0" y="4093028"/>
            <a:ext cx="4739754" cy="113211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-252549" y="4153991"/>
            <a:ext cx="48506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 מעקף בלוקים</a:t>
            </a:r>
          </a:p>
        </p:txBody>
      </p:sp>
    </p:spTree>
    <p:extLst>
      <p:ext uri="{BB962C8B-B14F-4D97-AF65-F5344CB8AC3E}">
        <p14:creationId xmlns:p14="http://schemas.microsoft.com/office/powerpoint/2010/main" val="362206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881" y="1513140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מה צריך?</a:t>
            </a:r>
          </a:p>
        </p:txBody>
      </p:sp>
      <p:sp>
        <p:nvSpPr>
          <p:cNvPr id="5" name="מלבן 4"/>
          <p:cNvSpPr/>
          <p:nvPr/>
        </p:nvSpPr>
        <p:spPr>
          <a:xfrm>
            <a:off x="322217" y="1150263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47551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827314"/>
            <a:ext cx="4819650" cy="60306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4563" y="2956563"/>
            <a:ext cx="510058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>
                <a:solidFill>
                  <a:schemeClr val="bg1"/>
                </a:solidFill>
              </a:rPr>
              <a:t> א נגיש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376" y="2953318"/>
            <a:ext cx="37768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 נגיש ל</a:t>
            </a:r>
            <a:endParaRPr lang="he-IL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201"/>
            <a:ext cx="9144000" cy="60378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0" y="4641668"/>
            <a:ext cx="4819650" cy="1132115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06531" y="4735311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תמונות</a:t>
            </a:r>
          </a:p>
        </p:txBody>
      </p:sp>
    </p:spTree>
    <p:extLst>
      <p:ext uri="{BB962C8B-B14F-4D97-AF65-F5344CB8AC3E}">
        <p14:creationId xmlns:p14="http://schemas.microsoft.com/office/powerpoint/2010/main" val="13515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12" y="1353639"/>
            <a:ext cx="337185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560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57000"/>
                    </a14:imgEffect>
                  </a14:imgLayer>
                </a14:imgProps>
              </a:ext>
            </a:extLst>
          </a:blip>
          <a:srcRect t="14973"/>
          <a:stretch/>
        </p:blipFill>
        <p:spPr>
          <a:xfrm>
            <a:off x="0" y="838200"/>
            <a:ext cx="9144000" cy="6696075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0" y="2830285"/>
            <a:ext cx="3320249" cy="108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-207102" y="2940170"/>
            <a:ext cx="30460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THEMES</a:t>
            </a:r>
            <a:endParaRPr lang="he-I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2424"/>
          <a:stretch/>
        </p:blipFill>
        <p:spPr>
          <a:xfrm>
            <a:off x="0" y="836018"/>
            <a:ext cx="9144000" cy="411871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07" y="4909665"/>
            <a:ext cx="8553450" cy="381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8" y="5816780"/>
            <a:ext cx="7610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r="26644" b="-14545"/>
          <a:stretch/>
        </p:blipFill>
        <p:spPr>
          <a:xfrm>
            <a:off x="0" y="870857"/>
            <a:ext cx="4772297" cy="6858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-864" r="18771" b="3712"/>
          <a:stretch/>
        </p:blipFill>
        <p:spPr>
          <a:xfrm>
            <a:off x="4285120" y="844730"/>
            <a:ext cx="4858880" cy="60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71" y="1638355"/>
            <a:ext cx="4358883" cy="4383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180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61633"/>
          <a:stretch/>
        </p:blipFill>
        <p:spPr>
          <a:xfrm>
            <a:off x="0" y="5207725"/>
            <a:ext cx="9144000" cy="15581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b="20801"/>
          <a:stretch/>
        </p:blipFill>
        <p:spPr>
          <a:xfrm>
            <a:off x="0" y="1146581"/>
            <a:ext cx="9144000" cy="321641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324350" y="4763588"/>
            <a:ext cx="4819650" cy="1132115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430881" y="4857231"/>
            <a:ext cx="4596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bg1"/>
                </a:solidFill>
              </a:rPr>
              <a:t> טפסים</a:t>
            </a:r>
          </a:p>
        </p:txBody>
      </p:sp>
    </p:spTree>
    <p:extLst>
      <p:ext uri="{BB962C8B-B14F-4D97-AF65-F5344CB8AC3E}">
        <p14:creationId xmlns:p14="http://schemas.microsoft.com/office/powerpoint/2010/main" val="2787645060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126</Words>
  <Application>Microsoft Office PowerPoint</Application>
  <PresentationFormat>‫הצגה על המסך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Unicode MS</vt:lpstr>
      <vt:lpstr>Calibri</vt:lpstr>
      <vt:lpstr>Calibri Light</vt:lpstr>
      <vt:lpstr>Times New Roman</vt:lpstr>
      <vt:lpstr>עיצוב מותאם אישית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23</cp:revision>
  <dcterms:created xsi:type="dcterms:W3CDTF">2016-11-16T06:34:47Z</dcterms:created>
  <dcterms:modified xsi:type="dcterms:W3CDTF">2016-11-20T08:34:24Z</dcterms:modified>
</cp:coreProperties>
</file>