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פריסה מותאמת אישית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3460200"/>
          </a:xfrm>
          <a:prstGeom prst="rect">
            <a:avLst/>
          </a:prstGeom>
          <a:solidFill>
            <a:srgbClr val="336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-5400000">
            <a:off x="5684575" y="600"/>
            <a:ext cx="3460200" cy="3459000"/>
          </a:xfrm>
          <a:prstGeom prst="rtTriangle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5124300" cy="28416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24475" y="3612601"/>
            <a:ext cx="5124300" cy="13026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18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000">
                <a:solidFill>
                  <a:srgbClr val="616161"/>
                </a:solidFill>
              </a:rPr>
              <a:pPr lv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x-none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pPr lvl="0">
                <a:spcBef>
                  <a:spcPts val="0"/>
                </a:spcBef>
                <a:buNone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x-none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184700" y="4276650"/>
            <a:ext cx="2447400" cy="7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x-none">
                <a:solidFill>
                  <a:schemeClr val="dk1"/>
                </a:solidFill>
              </a:rPr>
              <a:t>Ohev Zion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24475" y="3475451"/>
            <a:ext cx="5124300" cy="13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x-none">
                <a:solidFill>
                  <a:srgbClr val="000000"/>
                </a:solidFill>
              </a:rPr>
              <a:t>WordPress Evangelist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x-none">
                <a:solidFill>
                  <a:srgbClr val="000000"/>
                </a:solidFill>
              </a:rPr>
              <a:t>Growth Hacker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x-none">
                <a:solidFill>
                  <a:srgbClr val="000000"/>
                </a:solidFill>
              </a:rPr>
              <a:t>Fullstack Developer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48300" y="2386587"/>
            <a:ext cx="3762300" cy="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x-none" sz="1800">
                <a:solidFill>
                  <a:schemeClr val="dk1"/>
                </a:solidFill>
              </a:rPr>
              <a:t>The Evolution of a Revolution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48300" y="1557850"/>
            <a:ext cx="3304500" cy="77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x-none">
                <a:solidFill>
                  <a:srgbClr val="000000"/>
                </a:solidFill>
              </a:rPr>
              <a:t>WordPress</a:t>
            </a:r>
          </a:p>
        </p:txBody>
      </p:sp>
      <p:pic>
        <p:nvPicPr>
          <p:cNvPr id="47106" name="Picture 2" descr="13076978_1709330879347223_83565890893803335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5750"/>
            <a:ext cx="3886200" cy="39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586" y="377204"/>
            <a:ext cx="2672825" cy="43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301" y="466724"/>
            <a:ext cx="4035250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78" y="1891434"/>
            <a:ext cx="4035249" cy="136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504825"/>
            <a:ext cx="4014349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849" y="933449"/>
            <a:ext cx="3581449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661" y="2238375"/>
            <a:ext cx="3815775" cy="267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19" y="218200"/>
            <a:ext cx="3690925" cy="1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4072" y="533400"/>
            <a:ext cx="3098774" cy="276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548" y="1905000"/>
            <a:ext cx="4269499" cy="29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104775"/>
            <a:ext cx="3590925" cy="10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975" y="447675"/>
            <a:ext cx="30182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5775" y="3343280"/>
            <a:ext cx="1919175" cy="1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720" y="1809749"/>
            <a:ext cx="3539475" cy="30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24475" y="465975"/>
            <a:ext cx="7009800" cy="284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x-none">
                <a:solidFill>
                  <a:schemeClr val="dk1"/>
                </a:solidFill>
              </a:rPr>
              <a:t>The Evolution of a Revolution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675" y="545650"/>
            <a:ext cx="6100649" cy="40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healthcare_web_ecosystem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5175"/>
            <a:ext cx="9143997" cy="51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-238200" y="1123950"/>
            <a:ext cx="9620400" cy="11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7200"/>
              <a:t>Ohev eco systam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12" y="1029526"/>
            <a:ext cx="7648576" cy="30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Screenshot at Nov 10 23-24-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162" y="465223"/>
            <a:ext cx="3779675" cy="42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264" y="613824"/>
            <a:ext cx="5605473" cy="391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26" y="741249"/>
            <a:ext cx="4513950" cy="36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1032500"/>
            <a:ext cx="6896097" cy="27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16" y="814387"/>
            <a:ext cx="7859777" cy="35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Snip20161123_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75" y="219072"/>
            <a:ext cx="3533201" cy="380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Snip20161123_2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675" y="1771649"/>
            <a:ext cx="393637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Snip20161123_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211" y="432499"/>
            <a:ext cx="3441574" cy="439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Snip20161123_3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364" y="245152"/>
            <a:ext cx="3403274" cy="46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6" y="143525"/>
            <a:ext cx="5035050" cy="118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7349" y="589999"/>
            <a:ext cx="4049926" cy="40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96" y="288996"/>
            <a:ext cx="4129075" cy="100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799" y="1732873"/>
            <a:ext cx="4505325" cy="226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024" y="1532850"/>
            <a:ext cx="3699250" cy="302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8600"/>
            <a:ext cx="2514600" cy="66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650" y="962025"/>
            <a:ext cx="6150698" cy="36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09600" y="4552950"/>
            <a:ext cx="7562700" cy="7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b="1"/>
              <a:t>https://wpdotorg.files.wordpress.com/2008/10/wf-dashboard_v002_093008jw.pdf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204799"/>
            <a:ext cx="3493449" cy="8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150" y="1314449"/>
            <a:ext cx="531495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(16:9)</PresentationFormat>
  <Paragraphs>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simple-light-2</vt:lpstr>
      <vt:lpstr>Ohev Zion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The Evolution of a Revolution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Ohev Zion</dc:title>
  <cp:lastModifiedBy>Rani</cp:lastModifiedBy>
  <cp:revision>1</cp:revision>
  <dcterms:modified xsi:type="dcterms:W3CDTF">2016-12-05T11:08:48Z</dcterms:modified>
</cp:coreProperties>
</file>