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57" r:id="rId2"/>
    <p:sldId id="275" r:id="rId3"/>
    <p:sldId id="276" r:id="rId4"/>
    <p:sldId id="307" r:id="rId5"/>
    <p:sldId id="304" r:id="rId6"/>
    <p:sldId id="305" r:id="rId7"/>
    <p:sldId id="303" r:id="rId8"/>
    <p:sldId id="306" r:id="rId9"/>
    <p:sldId id="293" r:id="rId10"/>
    <p:sldId id="308" r:id="rId11"/>
    <p:sldId id="309" r:id="rId12"/>
    <p:sldId id="310" r:id="rId13"/>
    <p:sldId id="261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שמואל דרילמן" initials="שד" lastIdx="1" clrIdx="0">
    <p:extLst>
      <p:ext uri="{19B8F6BF-5375-455C-9EA6-DF929625EA0E}">
        <p15:presenceInfo xmlns:p15="http://schemas.microsoft.com/office/powerpoint/2012/main" userId="5bd30b6357bcad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FF"/>
    <a:srgbClr val="FF3399"/>
    <a:srgbClr val="E77A37"/>
    <a:srgbClr val="D6A300"/>
    <a:srgbClr val="1E1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6D5910-C567-46D7-A3B2-E88DBD13BF64}" type="datetimeFigureOut">
              <a:rPr lang="he-IL" smtClean="0"/>
              <a:t>ז'/תמוז/תש"ף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6CB035-B6A1-4ACD-B954-AB5D62080F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3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158-C103-4BBC-B9A8-91A7ACCC476B}" type="datetime8">
              <a:rPr lang="he-IL" smtClean="0"/>
              <a:t>29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044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4E20-7064-414E-A258-30352B9180AB}" type="datetime8">
              <a:rPr lang="he-IL" smtClean="0"/>
              <a:t>29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90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6B71-D9E1-4366-89F8-99844CCFAA28}" type="datetime8">
              <a:rPr lang="he-IL" smtClean="0"/>
              <a:t>29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995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0B72-1257-401C-8151-D4AEAF40382E}" type="datetime8">
              <a:rPr lang="he-IL" smtClean="0"/>
              <a:t>29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203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56D-21E6-432E-BC36-95B8DBFDEE18}" type="datetime8">
              <a:rPr lang="he-IL" smtClean="0"/>
              <a:t>29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706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1DC1-D489-4ED1-8584-C27F175CCA3B}" type="datetime8">
              <a:rPr lang="he-IL" smtClean="0"/>
              <a:t>29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01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7EE-705F-4B4D-BB2B-E47E2E96A943}" type="datetime8">
              <a:rPr lang="he-IL" smtClean="0"/>
              <a:t>29 יוני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558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0F77-3C53-4BD2-9C72-936BDDD192C1}" type="datetime8">
              <a:rPr lang="he-IL" smtClean="0"/>
              <a:t>29 יוני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497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A322-72D5-4111-AD5E-D98A4240289D}" type="datetime8">
              <a:rPr lang="he-IL" smtClean="0"/>
              <a:t>29 יוני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01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D68C-C74C-4EEB-95A1-1BE1A4AA80A7}" type="datetime8">
              <a:rPr lang="he-IL" smtClean="0"/>
              <a:t>29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100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E67-900C-4A15-B8C6-7B43B88161C0}" type="datetime8">
              <a:rPr lang="he-IL" smtClean="0"/>
              <a:t>29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368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5DEB-E7CB-43E9-92C3-59811BE0CFB6}" type="datetime8">
              <a:rPr lang="he-IL" smtClean="0"/>
              <a:t>29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F10F-DF3F-4572-A477-CBB81E03F3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6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hmuel@Webetter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2F09D-0E8E-4589-BA61-08412CADD540}"/>
              </a:ext>
            </a:extLst>
          </p:cNvPr>
          <p:cNvSpPr txBox="1"/>
          <p:nvPr/>
        </p:nvSpPr>
        <p:spPr>
          <a:xfrm>
            <a:off x="2284228" y="2008853"/>
            <a:ext cx="762354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המגזר </a:t>
            </a:r>
            <a:r>
              <a:rPr lang="he-IL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החרדי </a:t>
            </a:r>
            <a:r>
              <a:rPr lang="he-IL" sz="4000" dirty="0" err="1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בדיגיטל</a:t>
            </a:r>
            <a:endParaRPr lang="he-IL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endParaRPr lang="he-IL" sz="105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2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אתגרים ומגמות</a:t>
            </a:r>
            <a:endParaRPr lang="he-IL" sz="28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1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43600" y="471687"/>
            <a:ext cx="5846135" cy="1036046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he-IL" sz="3200" b="1" dirty="0">
                <a:solidFill>
                  <a:srgbClr val="005CFF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החרדים והקורונה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996F29-CF35-493A-A4B1-6F8DFD24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735" y="6250025"/>
            <a:ext cx="250085" cy="365125"/>
          </a:xfrm>
        </p:spPr>
        <p:txBody>
          <a:bodyPr/>
          <a:lstStyle/>
          <a:p>
            <a:fld id="{9ECEF10F-DF3F-4572-A477-CBB81E03F3D8}" type="slidenum">
              <a:rPr lang="he-IL" smtClean="0">
                <a:solidFill>
                  <a:schemeClr val="bg1"/>
                </a:solidFill>
              </a:rPr>
              <a:t>10</a:t>
            </a:fld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B5B5283-5084-4EAA-B9AD-E73FF16E98FE}"/>
              </a:ext>
            </a:extLst>
          </p:cNvPr>
          <p:cNvSpPr txBox="1"/>
          <p:nvPr/>
        </p:nvSpPr>
        <p:spPr>
          <a:xfrm>
            <a:off x="934720" y="1730199"/>
            <a:ext cx="10855015" cy="34863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/>
              <a:t>26% מההורים דיווחו כי הילדים בגילאי 13-18 הגבירו שימושים באינטרנט בתקופה הנוכחית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>
                <a:latin typeface="Alef" panose="00000500000000000000" pitchFamily="2" charset="-79"/>
              </a:rPr>
              <a:t>69.6% יאפשרו במקרה של גל קורונה שני להכניס טכנולוגיה לטובת עבודה מהבית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/>
              <a:t>30.4% רואים בטכנולוגיה חסם לעבודה מהבית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endParaRPr lang="he-IL" sz="2400" dirty="0">
              <a:latin typeface="Alef" panose="00000500000000000000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D3ED9AF-C9E3-40D0-9F0E-33B9F2B569A2}"/>
              </a:ext>
            </a:extLst>
          </p:cNvPr>
          <p:cNvSpPr/>
          <p:nvPr/>
        </p:nvSpPr>
        <p:spPr>
          <a:xfrm>
            <a:off x="6978545" y="6184594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נתי </a:t>
            </a:r>
            <a:r>
              <a:rPr lang="he-IL" dirty="0" err="1"/>
              <a:t>טוקר</a:t>
            </a:r>
            <a:r>
              <a:rPr lang="he-IL" dirty="0"/>
              <a:t> ׳דה מרקר׳: נתוני 'בזק', סקר </a:t>
            </a:r>
            <a:r>
              <a:rPr lang="he-IL" dirty="0" err="1"/>
              <a:t>אסקריא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63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43600" y="471687"/>
            <a:ext cx="5846135" cy="1036046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he-IL" sz="3200" b="1" dirty="0">
                <a:solidFill>
                  <a:srgbClr val="005CFF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פערי </a:t>
            </a:r>
            <a:r>
              <a:rPr lang="he-IL" sz="3200" b="1" dirty="0" err="1">
                <a:solidFill>
                  <a:srgbClr val="005CFF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דיגיטל</a:t>
            </a:r>
            <a:r>
              <a:rPr lang="he-IL" sz="3200" b="1" dirty="0">
                <a:solidFill>
                  <a:srgbClr val="005CFF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במגזר החרדי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996F29-CF35-493A-A4B1-6F8DFD24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735" y="6250025"/>
            <a:ext cx="250085" cy="365125"/>
          </a:xfrm>
        </p:spPr>
        <p:txBody>
          <a:bodyPr/>
          <a:lstStyle/>
          <a:p>
            <a:fld id="{9ECEF10F-DF3F-4572-A477-CBB81E03F3D8}" type="slidenum">
              <a:rPr lang="he-IL" smtClean="0">
                <a:solidFill>
                  <a:schemeClr val="bg1"/>
                </a:solidFill>
              </a:rPr>
              <a:t>11</a:t>
            </a:fld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B5B5283-5084-4EAA-B9AD-E73FF16E98FE}"/>
              </a:ext>
            </a:extLst>
          </p:cNvPr>
          <p:cNvSpPr txBox="1"/>
          <p:nvPr/>
        </p:nvSpPr>
        <p:spPr>
          <a:xfrm>
            <a:off x="934720" y="2268679"/>
            <a:ext cx="10855015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/>
              <a:t>חוסר </a:t>
            </a:r>
            <a:r>
              <a:rPr lang="he-IL" sz="2400" dirty="0" smtClean="0"/>
              <a:t>הנגשה טכנולוגית (ציוד גישה וידע להקמת אתרי תוכן ומסחר)</a:t>
            </a:r>
            <a:endParaRPr lang="he-IL" sz="2400" dirty="0"/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/>
              <a:t>אוריינות דיגיטלית נמוכה </a:t>
            </a:r>
            <a:r>
              <a:rPr lang="he-IL" sz="2400" dirty="0" smtClean="0"/>
              <a:t>(ידע ומוגנות)</a:t>
            </a:r>
            <a:endParaRPr lang="he-IL" sz="2400" dirty="0"/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/>
              <a:t>חסר בפתרונות סינון והנגשה מספקים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endParaRPr lang="he-IL" sz="2400" dirty="0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2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43600" y="471687"/>
            <a:ext cx="5846135" cy="1036046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he-IL" sz="3200" b="1" dirty="0">
                <a:solidFill>
                  <a:srgbClr val="005CFF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הצעה לצעדים מעשיים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996F29-CF35-493A-A4B1-6F8DFD24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735" y="6250025"/>
            <a:ext cx="250085" cy="365125"/>
          </a:xfrm>
        </p:spPr>
        <p:txBody>
          <a:bodyPr/>
          <a:lstStyle/>
          <a:p>
            <a:fld id="{9ECEF10F-DF3F-4572-A477-CBB81E03F3D8}" type="slidenum">
              <a:rPr lang="he-IL" smtClean="0">
                <a:solidFill>
                  <a:schemeClr val="bg1"/>
                </a:solidFill>
              </a:rPr>
              <a:t>12</a:t>
            </a:fld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B5B5283-5084-4EAA-B9AD-E73FF16E98FE}"/>
              </a:ext>
            </a:extLst>
          </p:cNvPr>
          <p:cNvSpPr txBox="1"/>
          <p:nvPr/>
        </p:nvSpPr>
        <p:spPr>
          <a:xfrm>
            <a:off x="633664" y="2268679"/>
            <a:ext cx="11156072" cy="27238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000" dirty="0"/>
              <a:t>חוסר הנגשה טכנולוגית (ציוד גישה וידע להקמת אתרי תוכן ומסחר</a:t>
            </a:r>
            <a:r>
              <a:rPr lang="he-IL" sz="2000" dirty="0" smtClean="0"/>
              <a:t>)</a:t>
            </a:r>
            <a:r>
              <a:rPr lang="he-IL" sz="2000" dirty="0"/>
              <a:t> – </a:t>
            </a:r>
            <a:r>
              <a:rPr lang="he-IL" sz="2000" dirty="0" smtClean="0">
                <a:solidFill>
                  <a:srgbClr val="FF0000"/>
                </a:solidFill>
              </a:rPr>
              <a:t>עידוד שיתוף ידע ויזמות חברתית </a:t>
            </a:r>
            <a:endParaRPr lang="he-IL" sz="2000" dirty="0"/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000" dirty="0" smtClean="0"/>
              <a:t>אוריינות </a:t>
            </a:r>
            <a:r>
              <a:rPr lang="he-IL" sz="2000"/>
              <a:t>דיגיטלית נמוכה (ידע ומוגנות</a:t>
            </a:r>
            <a:r>
              <a:rPr lang="he-IL" sz="2000" smtClean="0"/>
              <a:t>) </a:t>
            </a:r>
            <a:r>
              <a:rPr lang="he-IL" sz="2000" dirty="0" smtClean="0"/>
              <a:t>– </a:t>
            </a:r>
            <a:r>
              <a:rPr lang="he-IL" sz="2000" dirty="0" smtClean="0">
                <a:solidFill>
                  <a:srgbClr val="FF0000"/>
                </a:solidFill>
              </a:rPr>
              <a:t>סדנאות </a:t>
            </a:r>
            <a:r>
              <a:rPr lang="he-IL" sz="2000" dirty="0">
                <a:solidFill>
                  <a:srgbClr val="FF0000"/>
                </a:solidFill>
              </a:rPr>
              <a:t>אוריינות דיגיטלית, ומוגנות ברשת!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000" dirty="0"/>
              <a:t>חסר בפתרונות סינון והנגשה מספקים – </a:t>
            </a:r>
            <a:r>
              <a:rPr lang="he-IL" sz="2000" dirty="0">
                <a:solidFill>
                  <a:srgbClr val="FF0000"/>
                </a:solidFill>
              </a:rPr>
              <a:t>הובלת שולחן עגול ועידוד יוזמות </a:t>
            </a:r>
            <a:r>
              <a:rPr lang="he-IL" sz="2000" dirty="0" smtClean="0">
                <a:solidFill>
                  <a:srgbClr val="FF0000"/>
                </a:solidFill>
              </a:rPr>
              <a:t>ומחקרים נוספים בתחום</a:t>
            </a:r>
            <a:endParaRPr lang="he-IL" sz="20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endParaRPr lang="he-IL" sz="2400" dirty="0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44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2F09D-0E8E-4589-BA61-08412CADD540}"/>
              </a:ext>
            </a:extLst>
          </p:cNvPr>
          <p:cNvSpPr txBox="1"/>
          <p:nvPr/>
        </p:nvSpPr>
        <p:spPr>
          <a:xfrm>
            <a:off x="2284228" y="2391751"/>
            <a:ext cx="76235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תודה על ההקשבה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1E89624-7FE6-4EE2-A820-53F70677498D}"/>
              </a:ext>
            </a:extLst>
          </p:cNvPr>
          <p:cNvSpPr txBox="1"/>
          <p:nvPr/>
        </p:nvSpPr>
        <p:spPr>
          <a:xfrm>
            <a:off x="1804228" y="5009226"/>
            <a:ext cx="8583544" cy="68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שמואל דרילמן |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Shmuel@Webetter.net</a:t>
            </a:r>
            <a:r>
              <a:rPr lang="he-IL" dirty="0">
                <a:solidFill>
                  <a:srgbClr val="0070C0"/>
                </a:solidFill>
              </a:rPr>
              <a:t> | 054-8109200</a:t>
            </a:r>
          </a:p>
        </p:txBody>
      </p:sp>
    </p:spTree>
    <p:extLst>
      <p:ext uri="{BB962C8B-B14F-4D97-AF65-F5344CB8AC3E}">
        <p14:creationId xmlns:p14="http://schemas.microsoft.com/office/powerpoint/2010/main" val="30749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E3144FCB-CBD6-4628-94FF-7FD33E79C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02E556E-5198-4BF1-B4C8-874C3D7A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E16278F9-B1A9-4654-BD09-2CF38EB3C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13626BB-592C-48C8-9D12-B88C6C7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1"/>
            <a:ext cx="12192000" cy="68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FB414D-5480-478E-A350-D4A566F6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76A098-F472-467A-9D28-8DA92A95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E432BBD-1066-405A-A3AF-72E2B59B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4</a:t>
            </a:fld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6989DAE-0BD3-40D2-8AF1-34F7C695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C737F4-2F78-4406-975D-E990E690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B92017-39BC-4FB7-A55D-3FCD3C96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B59B7F-05DC-4A9B-8F14-BC554CFA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5</a:t>
            </a:fld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1427401-DF92-4FB1-8C83-635B7B13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"/>
          <a:stretch/>
        </p:blipFill>
        <p:spPr>
          <a:xfrm>
            <a:off x="69761" y="6466"/>
            <a:ext cx="12122239" cy="68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FB414D-5480-478E-A350-D4A566F6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76A098-F472-467A-9D28-8DA92A95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E432BBD-1066-405A-A3AF-72E2B59B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6</a:t>
            </a:fld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50A4714-CEB7-43BB-BED2-1A388388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7"/>
            <a:ext cx="12191999" cy="68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FB414D-5480-478E-A350-D4A566F6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7DE420E-CD83-4BAA-9D10-9C2A5F30D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492"/>
          </a:xfrm>
          <a:prstGeom prst="rect">
            <a:avLst/>
          </a:prstGeo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E432BBD-1066-405A-A3AF-72E2B59B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8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FB414D-5480-478E-A350-D4A566F6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76A098-F472-467A-9D28-8DA92A95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E432BBD-1066-405A-A3AF-72E2B59B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F10F-DF3F-4572-A477-CBB81E03F3D8}" type="slidenum">
              <a:rPr lang="he-IL" smtClean="0"/>
              <a:t>8</a:t>
            </a:fld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10B2AF6-28A9-4F33-94B9-0CAAF91B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9"/>
            <a:ext cx="12192000" cy="67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43600" y="471687"/>
            <a:ext cx="5846135" cy="1036046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he-IL" sz="3200" b="1" dirty="0">
                <a:solidFill>
                  <a:srgbClr val="005CFF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החרדים והקורונה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996F29-CF35-493A-A4B1-6F8DFD24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9735" y="6250025"/>
            <a:ext cx="250085" cy="365125"/>
          </a:xfrm>
        </p:spPr>
        <p:txBody>
          <a:bodyPr/>
          <a:lstStyle/>
          <a:p>
            <a:fld id="{9ECEF10F-DF3F-4572-A477-CBB81E03F3D8}" type="slidenum">
              <a:rPr lang="he-IL" smtClean="0">
                <a:solidFill>
                  <a:schemeClr val="bg1"/>
                </a:solidFill>
              </a:rPr>
              <a:t>9</a:t>
            </a:fld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B5B5283-5084-4EAA-B9AD-E73FF16E98FE}"/>
              </a:ext>
            </a:extLst>
          </p:cNvPr>
          <p:cNvSpPr txBox="1"/>
          <p:nvPr/>
        </p:nvSpPr>
        <p:spPr>
          <a:xfrm>
            <a:off x="934720" y="1923239"/>
            <a:ext cx="10855015" cy="38095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/>
              <a:t>עלייה בנפח גלישה יומי בקורונה: בני ברק 45.6%, </a:t>
            </a:r>
            <a:r>
              <a:rPr lang="he-IL" sz="2400" dirty="0" err="1"/>
              <a:t>טלז</a:t>
            </a:r>
            <a:r>
              <a:rPr lang="he-IL" sz="2400" dirty="0"/>
              <a:t> סטון 51%, מודיעין עילית 46%, אלעד 35%, בביתר עילית 71%.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>
                <a:latin typeface="Alef" panose="00000500000000000000" pitchFamily="2" charset="-79"/>
              </a:rPr>
              <a:t>עלייה של מאות אחוזים ביישובים החרדיים בהצטרפות לשירותי האינטרנט: 240% בבני ברק, 150% בבית שמש, 600% באלעד ו-900% בבית"ר עילית.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he-IL" sz="2400" dirty="0"/>
              <a:t>82% מהחרדים דיווחו כי בעת הנוכחית של משבר הקורונה הם מתעדכנים בחדשות ומידע על התפשטות הקורונה דרך מקורות מידע דיגיטליים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D3ED9AF-C9E3-40D0-9F0E-33B9F2B569A2}"/>
              </a:ext>
            </a:extLst>
          </p:cNvPr>
          <p:cNvSpPr/>
          <p:nvPr/>
        </p:nvSpPr>
        <p:spPr>
          <a:xfrm>
            <a:off x="6978545" y="6184594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נתי </a:t>
            </a:r>
            <a:r>
              <a:rPr lang="he-IL" dirty="0" err="1"/>
              <a:t>טוקר</a:t>
            </a:r>
            <a:r>
              <a:rPr lang="he-IL" dirty="0"/>
              <a:t> ׳דה מרקר׳: נתוני 'בזק', סקר </a:t>
            </a:r>
            <a:r>
              <a:rPr lang="he-IL" dirty="0" err="1"/>
              <a:t>אסקריא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28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et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etter" id="{AAE3C61E-0349-4231-B7B7-064E982D04A8}" vid="{E6F06C98-C7B9-4DC2-BBE9-298E1A5A3708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webetter</Template>
  <TotalTime>7019</TotalTime>
  <Words>234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Alef</vt:lpstr>
      <vt:lpstr>Arial</vt:lpstr>
      <vt:lpstr>Calibri</vt:lpstr>
      <vt:lpstr>Calibri Light</vt:lpstr>
      <vt:lpstr>Times New Roman</vt:lpstr>
      <vt:lpstr>webetter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החרדים והקורונה</vt:lpstr>
      <vt:lpstr>החרדים והקורונה</vt:lpstr>
      <vt:lpstr>פערי דיגיטל במגזר החרדי</vt:lpstr>
      <vt:lpstr>הצעה לצעדים מעשיים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אורח</dc:creator>
  <cp:lastModifiedBy>nehora</cp:lastModifiedBy>
  <cp:revision>127</cp:revision>
  <dcterms:created xsi:type="dcterms:W3CDTF">2018-02-25T08:31:48Z</dcterms:created>
  <dcterms:modified xsi:type="dcterms:W3CDTF">2020-06-29T11:26:33Z</dcterms:modified>
</cp:coreProperties>
</file>